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media/image1.jpeg" ContentType="image/jpeg"/>
  <Override PartName="/ppt/notesSlides/notesSlide1.xml" ContentType="application/vnd.openxmlformats-officedocument.presentationml.notesSlide+xml"/>
  <Override PartName="/ppt/media/image2.jpeg" ContentType="image/jpeg"/>
  <Override PartName="/ppt/media/image3.jpeg" ContentType="image/jpeg"/>
  <Override PartName="/ppt/notesSlides/notesSlide2.xml" ContentType="application/vnd.openxmlformats-officedocument.presentationml.notesSlide+xml"/>
  <Override PartName="/ppt/media/image4.jpeg" ContentType="image/jpeg"/>
  <Override PartName="/ppt/media/image5.jpeg" ContentType="image/jpeg"/>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media/image6.jpeg" ContentType="image/jpeg"/>
  <Override PartName="/ppt/media/image7.jpeg" ContentType="image/jpeg"/>
  <Override PartName="/ppt/notesSlides/notesSlide6.xml" ContentType="application/vnd.openxmlformats-officedocument.presentationml.notesSlide+xml"/>
  <Override PartName="/ppt/media/image8.jpeg" ContentType="image/jpeg"/>
  <Override PartName="/ppt/media/image9.jpeg" ContentType="image/jpeg"/>
  <Override PartName="/ppt/notesSlides/notesSlide7.xml" ContentType="application/vnd.openxmlformats-officedocument.presentationml.notesSlide+xml"/>
  <Override PartName="/ppt/notesSlides/notesSlide8.xml" ContentType="application/vnd.openxmlformats-officedocument.presentationml.notesSlide+xml"/>
  <Override PartName="/ppt/media/image10.jpeg" ContentType="image/jpeg"/>
  <Override PartName="/ppt/notesSlides/notesSlide9.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Neue"/>
        <a:ea typeface="Helvetica Neue"/>
        <a:cs typeface="Helvetica Neue"/>
        <a:sym typeface="Helvetica Neue"/>
      </a:defRPr>
    </a:lvl1pPr>
    <a:lvl2pPr marL="0" marR="0" indent="457200" algn="ctr" defTabSz="8255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Neue"/>
        <a:ea typeface="Helvetica Neue"/>
        <a:cs typeface="Helvetica Neue"/>
        <a:sym typeface="Helvetica Neue"/>
      </a:defRPr>
    </a:lvl2pPr>
    <a:lvl3pPr marL="0" marR="0" indent="914400" algn="ctr" defTabSz="8255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Neue"/>
        <a:ea typeface="Helvetica Neue"/>
        <a:cs typeface="Helvetica Neue"/>
        <a:sym typeface="Helvetica Neue"/>
      </a:defRPr>
    </a:lvl3pPr>
    <a:lvl4pPr marL="0" marR="0" indent="1371600" algn="ctr" defTabSz="8255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Neue"/>
        <a:ea typeface="Helvetica Neue"/>
        <a:cs typeface="Helvetica Neue"/>
        <a:sym typeface="Helvetica Neue"/>
      </a:defRPr>
    </a:lvl4pPr>
    <a:lvl5pPr marL="0" marR="0" indent="1828800" algn="ctr" defTabSz="8255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Neue"/>
        <a:ea typeface="Helvetica Neue"/>
        <a:cs typeface="Helvetica Neue"/>
        <a:sym typeface="Helvetica Neue"/>
      </a:defRPr>
    </a:lvl5pPr>
    <a:lvl6pPr marL="0" marR="0" indent="2286000" algn="ctr" defTabSz="8255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Neue"/>
        <a:ea typeface="Helvetica Neue"/>
        <a:cs typeface="Helvetica Neue"/>
        <a:sym typeface="Helvetica Neue"/>
      </a:defRPr>
    </a:lvl6pPr>
    <a:lvl7pPr marL="0" marR="0" indent="2743200" algn="ctr" defTabSz="8255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Neue"/>
        <a:ea typeface="Helvetica Neue"/>
        <a:cs typeface="Helvetica Neue"/>
        <a:sym typeface="Helvetica Neue"/>
      </a:defRPr>
    </a:lvl7pPr>
    <a:lvl8pPr marL="0" marR="0" indent="3200400" algn="ctr" defTabSz="8255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Neue"/>
        <a:ea typeface="Helvetica Neue"/>
        <a:cs typeface="Helvetica Neue"/>
        <a:sym typeface="Helvetica Neue"/>
      </a:defRPr>
    </a:lvl8pPr>
    <a:lvl9pPr marL="0" marR="0" indent="3657600" algn="ctr" defTabSz="8255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Founders Grotesk"/>
          <a:ea typeface="Founders Grotesk"/>
          <a:cs typeface="Founders Grotesk"/>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b="def" i="def"/>
      <a:tcStyle>
        <a:tcBdr/>
        <a:fill>
          <a:solidFill>
            <a:schemeClr val="accent5">
              <a:lumOff val="-14901"/>
            </a:schemeClr>
          </a:solidFill>
        </a:fill>
      </a:tcStyle>
    </a:band2H>
    <a:firstCol>
      <a:tcTxStyle b="on" i="off">
        <a:font>
          <a:latin typeface="Founders Grotesk Semibold"/>
          <a:ea typeface="Founders Grotesk Semibold"/>
          <a:cs typeface="Founders Grotesk Semibold"/>
        </a:font>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
          <a:latin typeface="Founders Grotesk Semibold"/>
          <a:ea typeface="Founders Grotesk Semibold"/>
          <a:cs typeface="Founders Grotesk Semi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
          <a:latin typeface="Founders Grotesk Semibold"/>
          <a:ea typeface="Founders Grotesk Semibold"/>
          <a:cs typeface="Founders Grotesk Semi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
          <a:latin typeface="Founders Grotesk"/>
          <a:ea typeface="Founders Grotesk"/>
          <a:cs typeface="Founders Grotesk"/>
        </a:font>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b="def" i="def"/>
      <a:tcStyle>
        <a:tcBdr/>
        <a:fill>
          <a:solidFill>
            <a:schemeClr val="accent5">
              <a:lumOff val="-14901"/>
            </a:schemeClr>
          </a:solidFill>
        </a:fill>
      </a:tcStyle>
    </a:band2H>
    <a:firstCol>
      <a:tcTxStyle b="on" i="off">
        <a:font>
          <a:latin typeface="Founders Grotesk Semibold"/>
          <a:ea typeface="Founders Grotesk Semibold"/>
          <a:cs typeface="Founders Grotesk Semibold"/>
        </a:font>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
          <a:latin typeface="Founders Grotesk"/>
          <a:ea typeface="Founders Grotesk"/>
          <a:cs typeface="Founders Grotesk"/>
        </a:font>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
          <a:latin typeface="Founders Grotesk"/>
          <a:ea typeface="Founders Grotesk"/>
          <a:cs typeface="Founders Grotesk"/>
        </a:font>
        <a:srgbClr val="FFFFFF"/>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hueOff val="57957"/>
              <a:lumOff val="-26693"/>
            </a:schemeClr>
          </a:solidFill>
        </a:fill>
      </a:tcStyle>
    </a:firstRow>
  </a:tblStyle>
  <a:tblStyle styleId="{EEE7283C-3CF3-47DC-8721-378D4A62B228}" styleName="">
    <a:tblBg/>
    <a:wholeTbl>
      <a:tcTxStyle b="off" i="off">
        <a:font>
          <a:latin typeface="Helvetica Neue"/>
          <a:ea typeface="Helvetica Neue"/>
          <a:cs typeface="Helvetica Neue"/>
        </a:font>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b="def" i="def"/>
      <a:tcStyle>
        <a:tcBdr/>
        <a:fill>
          <a:solidFill>
            <a:schemeClr val="accent5">
              <a:lumOff val="-14901"/>
            </a:schemeClr>
          </a:solidFill>
        </a:fill>
      </a:tcStyle>
    </a:band2H>
    <a:firstCol>
      <a:tcTxStyle b="off" i="off">
        <a:font>
          <a:latin typeface="Founders Grotesk"/>
          <a:ea typeface="Founders Grotesk"/>
          <a:cs typeface="Founders Grotesk"/>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chemeClr val="accent2">
              <a:hueOff val="78700"/>
              <a:satOff val="-5204"/>
              <a:lumOff val="-19019"/>
            </a:schemeClr>
          </a:solidFill>
        </a:fill>
      </a:tcStyle>
    </a:firstCol>
    <a:lastRow>
      <a:tcTxStyle b="off" i="off">
        <a:font>
          <a:latin typeface="Helvetica Neue"/>
          <a:ea typeface="Helvetica Neue"/>
          <a:cs typeface="Helvetica Neue"/>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61D836"/>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Founders Grotesk"/>
          <a:ea typeface="Founders Grotesk"/>
          <a:cs typeface="Founders Grotesk"/>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chemeClr val="accent2">
              <a:hueOff val="83302"/>
              <a:satOff val="37037"/>
              <a:lumOff val="-38039"/>
            </a:schemeClr>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b="def" i="def"/>
      <a:tcStyle>
        <a:tcBdr/>
        <a:fill>
          <a:solidFill>
            <a:schemeClr val="accent5">
              <a:lumOff val="-14901"/>
            </a:schemeClr>
          </a:solidFill>
        </a:fill>
      </a:tcStyle>
    </a:band2H>
    <a:firstCol>
      <a:tcTxStyle b="off" i="off">
        <a:font>
          <a:latin typeface="Founders Grotesk"/>
          <a:ea typeface="Founders Grotesk"/>
          <a:cs typeface="Founders Grotesk"/>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chemeClr val="accent3">
              <a:hueOff val="42207"/>
              <a:lumOff val="-13137"/>
            </a:schemeClr>
          </a:solidFill>
        </a:fill>
      </a:tcStyle>
    </a:firstCol>
    <a:lastRow>
      <a:tcTxStyle b="off" i="off">
        <a:font>
          <a:latin typeface="Founders Grotesk"/>
          <a:ea typeface="Founders Grotesk"/>
          <a:cs typeface="Founders Grotesk"/>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chemeClr val="accent3">
                  <a:hueOff val="42207"/>
                  <a:lumOff val="-13137"/>
                </a:schemeClr>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Founders Grotesk"/>
          <a:ea typeface="Founders Grotesk"/>
          <a:cs typeface="Founders Grotesk"/>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b="def" i="def"/>
      <a:tcStyle>
        <a:tcBdr/>
        <a:fill>
          <a:solidFill>
            <a:schemeClr val="accent5">
              <a:lumOff val="-14901"/>
            </a:schemeClr>
          </a:solidFill>
        </a:fill>
      </a:tcStyle>
    </a:band2H>
    <a:firstCol>
      <a:tcTxStyle b="on" i="off">
        <a:font>
          <a:latin typeface="Founders Grotesk"/>
          <a:ea typeface="Founders Grotesk"/>
          <a:cs typeface="Founders Grotesk"/>
        </a:font>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chemeClr val="accent6">
              <a:hueOff val="-39630"/>
              <a:satOff val="-4462"/>
              <a:lumOff val="-18235"/>
            </a:schemeClr>
          </a:solidFill>
        </a:fill>
      </a:tcStyle>
    </a:firstCol>
    <a:lastRow>
      <a:tcTxStyle b="on" i="off">
        <a:font>
          <a:latin typeface="Founders Grotesk Semibold"/>
          <a:ea typeface="Founders Grotesk Semibold"/>
          <a:cs typeface="Founders Grotesk Semibold"/>
        </a:font>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chemeClr val="accent6">
                  <a:hueOff val="-39630"/>
                  <a:satOff val="-4462"/>
                  <a:lumOff val="-18235"/>
                </a:schemeClr>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noFill/>
        </a:fill>
      </a:tcStyle>
    </a:lastRow>
    <a:firstRow>
      <a:tcTxStyle b="on" i="off">
        <a:font>
          <a:latin typeface="Founders Grotesk"/>
          <a:ea typeface="Founders Grotesk"/>
          <a:cs typeface="Founders Grotesk"/>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33228"/>
              <a:satOff val="30399"/>
              <a:lumOff val="-36666"/>
            </a:schemeClr>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b="def" i="def"/>
      <a:tcStyle>
        <a:tcBdr/>
        <a:fill>
          <a:solidFill>
            <a:schemeClr val="accent5">
              <a:lumOff val="-14901"/>
            </a:schemeClr>
          </a:solidFill>
        </a:fill>
      </a:tcStyle>
    </a:band2H>
    <a:firstCol>
      <a:tcTxStyle b="on" i="off">
        <a:font>
          <a:latin typeface="Founders Grotesk Semibold"/>
          <a:ea typeface="Founders Grotesk Semibold"/>
          <a:cs typeface="Founders Grotesk Semibold"/>
        </a:font>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
          <a:latin typeface="Founders Grotesk Semibold"/>
          <a:ea typeface="Founders Grotesk Semibold"/>
          <a:cs typeface="Founders Grotesk Semi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
          <a:latin typeface="Founders Grotesk Semibold"/>
          <a:ea typeface="Founders Grotesk Semibold"/>
          <a:cs typeface="Founders Grotesk Semi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chemeClr val="accent4">
              <a:hueOff val="60979"/>
              <a:satOff val="17849"/>
              <a:lumOff val="-32549"/>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247" name="Shape 247"/>
          <p:cNvSpPr/>
          <p:nvPr>
            <p:ph type="sldImg"/>
          </p:nvPr>
        </p:nvSpPr>
        <p:spPr>
          <a:xfrm>
            <a:off x="1143000" y="685800"/>
            <a:ext cx="4572000" cy="3429000"/>
          </a:xfrm>
          <a:prstGeom prst="rect">
            <a:avLst/>
          </a:prstGeom>
        </p:spPr>
        <p:txBody>
          <a:bodyPr/>
          <a:lstStyle/>
          <a:p>
            <a:pPr/>
          </a:p>
        </p:txBody>
      </p:sp>
      <p:sp>
        <p:nvSpPr>
          <p:cNvPr id="248" name="Shape 248"/>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4" name="Shape 274"/>
          <p:cNvSpPr/>
          <p:nvPr>
            <p:ph type="sldImg"/>
          </p:nvPr>
        </p:nvSpPr>
        <p:spPr>
          <a:prstGeom prst="rect">
            <a:avLst/>
          </a:prstGeom>
        </p:spPr>
        <p:txBody>
          <a:bodyPr/>
          <a:lstStyle/>
          <a:p>
            <a:pPr/>
          </a:p>
        </p:txBody>
      </p:sp>
      <p:sp>
        <p:nvSpPr>
          <p:cNvPr id="275" name="Shape 275"/>
          <p:cNvSpPr/>
          <p:nvPr>
            <p:ph type="body" sz="quarter" idx="1"/>
          </p:nvPr>
        </p:nvSpPr>
        <p:spPr>
          <a:prstGeom prst="rect">
            <a:avLst/>
          </a:prstGeom>
        </p:spPr>
        <p:txBody>
          <a:bodyPr/>
          <a:lstStyle/>
          <a:p>
            <a:pPr/>
            <a:r>
              <a:t>Initially, I was looking at examples much before the Me Too movement, such as the Marlboro Man era, but I realised that advertisements from the last 20 to 25 years did the trick. </a:t>
            </a:r>
          </a:p>
          <a:p>
            <a:pPr/>
            <a:br/>
            <a:r>
              <a:t>From left to right:</a:t>
            </a:r>
          </a:p>
          <a:p>
            <a:pPr/>
            <a:r>
              <a:t>- A Miller Lite Beer advert in which the man ordering a light beer is mocked for carrying a « purse »</a:t>
            </a:r>
          </a:p>
          <a:p>
            <a:pPr/>
            <a:r>
              <a:t>- A Dr Pepper 10 Lite Soft Drink advert, linking low-calorie soft drink consumption to women </a:t>
            </a:r>
          </a:p>
          <a:p>
            <a:pPr/>
            <a:r>
              <a:t>- A Burger King advert in which the man refuses a quiche to eat a manly burger</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2" name="Shape 292"/>
          <p:cNvSpPr/>
          <p:nvPr>
            <p:ph type="sldImg"/>
          </p:nvPr>
        </p:nvSpPr>
        <p:spPr>
          <a:prstGeom prst="rect">
            <a:avLst/>
          </a:prstGeom>
        </p:spPr>
        <p:txBody>
          <a:bodyPr/>
          <a:lstStyle/>
          <a:p>
            <a:pPr/>
          </a:p>
        </p:txBody>
      </p:sp>
      <p:sp>
        <p:nvSpPr>
          <p:cNvPr id="293" name="Shape 293"/>
          <p:cNvSpPr/>
          <p:nvPr>
            <p:ph type="body" sz="quarter" idx="1"/>
          </p:nvPr>
        </p:nvSpPr>
        <p:spPr>
          <a:prstGeom prst="rect">
            <a:avLst/>
          </a:prstGeom>
        </p:spPr>
        <p:txBody>
          <a:bodyPr/>
          <a:lstStyle/>
          <a:p>
            <a:pPr/>
            <a:r>
              <a:t>From left to right:</a:t>
            </a:r>
          </a:p>
          <a:p>
            <a:pPr/>
            <a:r>
              <a:t>- an article on the Guardian</a:t>
            </a:r>
          </a:p>
          <a:p>
            <a:pPr/>
            <a:r>
              <a:t>- a video on TikTok</a:t>
            </a:r>
            <a:br/>
            <a:r>
              <a:t>- Metropolis, Japan’s number one English magazine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2" name="Shape 312"/>
          <p:cNvSpPr/>
          <p:nvPr>
            <p:ph type="sldImg"/>
          </p:nvPr>
        </p:nvSpPr>
        <p:spPr>
          <a:prstGeom prst="rect">
            <a:avLst/>
          </a:prstGeom>
        </p:spPr>
        <p:txBody>
          <a:bodyPr/>
          <a:lstStyle/>
          <a:p>
            <a:pPr/>
          </a:p>
        </p:txBody>
      </p:sp>
      <p:sp>
        <p:nvSpPr>
          <p:cNvPr id="313" name="Shape 313"/>
          <p:cNvSpPr/>
          <p:nvPr>
            <p:ph type="body" sz="quarter" idx="1"/>
          </p:nvPr>
        </p:nvSpPr>
        <p:spPr>
          <a:prstGeom prst="rect">
            <a:avLst/>
          </a:prstGeom>
        </p:spPr>
        <p:txBody>
          <a:bodyPr/>
          <a:lstStyle/>
          <a:p>
            <a:pPr/>
            <a:r>
              <a:t>We still have to implement Goffman here.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3" name="Shape 323"/>
          <p:cNvSpPr/>
          <p:nvPr>
            <p:ph type="sldImg"/>
          </p:nvPr>
        </p:nvSpPr>
        <p:spPr>
          <a:prstGeom prst="rect">
            <a:avLst/>
          </a:prstGeom>
        </p:spPr>
        <p:txBody>
          <a:bodyPr/>
          <a:lstStyle/>
          <a:p>
            <a:pPr/>
          </a:p>
        </p:txBody>
      </p:sp>
      <p:sp>
        <p:nvSpPr>
          <p:cNvPr id="324" name="Shape 324"/>
          <p:cNvSpPr/>
          <p:nvPr>
            <p:ph type="body" sz="quarter" idx="1"/>
          </p:nvPr>
        </p:nvSpPr>
        <p:spPr>
          <a:prstGeom prst="rect">
            <a:avLst/>
          </a:prstGeom>
        </p:spPr>
        <p:txBody>
          <a:bodyPr/>
          <a:lstStyle/>
          <a:p>
            <a:pPr/>
            <a:r>
              <a:t>The performative male, as a recent male identity stereotype, has not yet been studied in the field of consumer research. It represents a marginal identity that borrows feminine codes, but its performance raises questions among internet users who see it as lacking authenticity. By exploring how online memetic representations of performative males are promoted, as well as the stereotype of the products they use, we seek to better understand how this gender identity is contested, questioned, and stigmatized, influencing choices and anti-choices in male identity projects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6" name="Shape 336"/>
          <p:cNvSpPr/>
          <p:nvPr>
            <p:ph type="sldImg"/>
          </p:nvPr>
        </p:nvSpPr>
        <p:spPr>
          <a:prstGeom prst="rect">
            <a:avLst/>
          </a:prstGeom>
        </p:spPr>
        <p:txBody>
          <a:bodyPr/>
          <a:lstStyle/>
          <a:p>
            <a:pPr/>
          </a:p>
        </p:txBody>
      </p:sp>
      <p:sp>
        <p:nvSpPr>
          <p:cNvPr id="337" name="Shape 337"/>
          <p:cNvSpPr/>
          <p:nvPr>
            <p:ph type="body" sz="quarter" idx="1"/>
          </p:nvPr>
        </p:nvSpPr>
        <p:spPr>
          <a:prstGeom prst="rect">
            <a:avLst/>
          </a:prstGeom>
        </p:spPr>
        <p:txBody>
          <a:bodyPr/>
          <a:lstStyle/>
          <a:p>
            <a:pPr/>
            <a:r>
              <a:t>In ethnography, Kozinets prompts the researcher to become part of the studied environment.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9" name="Shape 349"/>
          <p:cNvSpPr/>
          <p:nvPr>
            <p:ph type="sldImg"/>
          </p:nvPr>
        </p:nvSpPr>
        <p:spPr>
          <a:prstGeom prst="rect">
            <a:avLst/>
          </a:prstGeom>
        </p:spPr>
        <p:txBody>
          <a:bodyPr/>
          <a:lstStyle/>
          <a:p>
            <a:pPr/>
          </a:p>
        </p:txBody>
      </p:sp>
      <p:sp>
        <p:nvSpPr>
          <p:cNvPr id="350" name="Shape 350"/>
          <p:cNvSpPr/>
          <p:nvPr>
            <p:ph type="body" sz="quarter" idx="1"/>
          </p:nvPr>
        </p:nvSpPr>
        <p:spPr>
          <a:prstGeom prst="rect">
            <a:avLst/>
          </a:prstGeom>
        </p:spPr>
        <p:txBody>
          <a:bodyPr/>
          <a:lstStyle/>
          <a:p>
            <a:pPr/>
            <a:r>
              <a:t>We found many performative male starter pack memes, such as this one:</a:t>
            </a:r>
          </a:p>
          <a:p>
            <a:pPr marL="228600" indent="-228600">
              <a:buSzPct val="100000"/>
              <a:buChar char="•"/>
            </a:pPr>
            <a:r>
              <a:rPr b="1" u="sng"/>
              <a:t>Content:</a:t>
            </a:r>
            <a:r>
              <a:t> wired earphones, a matcha drink, a retro sneaker, a tote bag, feminist books… Depiction as the panoply of the </a:t>
            </a:r>
            <a:r>
              <a:rPr b="1"/>
              <a:t>final boss</a:t>
            </a:r>
            <a:r>
              <a:t> with emojis crying, a heartbreak and dead flowers. Remindful of the male manipulator and the softboi’s tendency to exhibit sensitivity.</a:t>
            </a:r>
          </a:p>
          <a:p>
            <a:pPr marL="228600" indent="-228600">
              <a:buSzPct val="100000"/>
              <a:buChar char="•"/>
            </a:pPr>
            <a:r>
              <a:rPr b="1" u="sng"/>
              <a:t>Format:</a:t>
            </a:r>
            <a:r>
              <a:t> an image with a little bit of text posted on the subreddit r/starterpacks, A subreddit on which other stereotypes of consumers' experiences or online spaces are mocked with the same format.</a:t>
            </a:r>
          </a:p>
          <a:p>
            <a:pPr marL="228600" indent="-228600">
              <a:buSzPct val="100000"/>
              <a:buChar char="•"/>
            </a:pPr>
            <a:r>
              <a:rPr b="1" u="sng"/>
              <a:t>Position of the communicator:</a:t>
            </a:r>
            <a:r>
              <a:t> potentially ironic, but hard to say. The only thing that we knew about them is their profile picture (an 18 pink logo) and the fact that they are a regular poster on Reddit.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6" name="Shape 356"/>
          <p:cNvSpPr/>
          <p:nvPr>
            <p:ph type="sldImg"/>
          </p:nvPr>
        </p:nvSpPr>
        <p:spPr>
          <a:prstGeom prst="rect">
            <a:avLst/>
          </a:prstGeom>
        </p:spPr>
        <p:txBody>
          <a:bodyPr/>
          <a:lstStyle/>
          <a:p>
            <a:pPr/>
          </a:p>
        </p:txBody>
      </p:sp>
      <p:sp>
        <p:nvSpPr>
          <p:cNvPr id="357" name="Shape 357"/>
          <p:cNvSpPr/>
          <p:nvPr>
            <p:ph type="body" sz="quarter" idx="1"/>
          </p:nvPr>
        </p:nvSpPr>
        <p:spPr>
          <a:prstGeom prst="rect">
            <a:avLst/>
          </a:prstGeom>
        </p:spPr>
        <p:txBody>
          <a:bodyPr/>
          <a:lstStyle/>
          <a:p>
            <a:pPr/>
            <a:r>
              <a:t>On the image on the right, a user commented on the Starter Pack meme, posting a picture of their room with vinyl artwork on the walls (mostly by female artists) and a bottle of alcohol. </a:t>
            </a:r>
            <a:br/>
            <a:br/>
            <a:r>
              <a:t>The original publisher of the Star Pack meme that we showed on the last slide identified them as the final boss. We also see that the consumption items are perceived as a red flag, just as booze would be.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3" name="Shape 363"/>
          <p:cNvSpPr/>
          <p:nvPr>
            <p:ph type="sldImg"/>
          </p:nvPr>
        </p:nvSpPr>
        <p:spPr>
          <a:prstGeom prst="rect">
            <a:avLst/>
          </a:prstGeom>
        </p:spPr>
        <p:txBody>
          <a:bodyPr/>
          <a:lstStyle/>
          <a:p>
            <a:pPr/>
          </a:p>
        </p:txBody>
      </p:sp>
      <p:sp>
        <p:nvSpPr>
          <p:cNvPr id="364" name="Shape 364"/>
          <p:cNvSpPr/>
          <p:nvPr>
            <p:ph type="body" sz="quarter" idx="1"/>
          </p:nvPr>
        </p:nvSpPr>
        <p:spPr>
          <a:prstGeom prst="rect">
            <a:avLst/>
          </a:prstGeom>
        </p:spPr>
        <p:txBody>
          <a:bodyPr/>
          <a:lstStyle/>
          <a:p>
            <a:pPr/>
            <a:r>
              <a:t>On the image on the right, a user commented on the Starter Pack meme, posting a picture of their room with vinyl artwork on the walls (mostly by female artists) and a bottle of alcohol. </a:t>
            </a:r>
            <a:br/>
            <a:br/>
            <a:r>
              <a:t>The original publisher of the Star Pack meme that we showed on the last slide identified them as the final boss. We also see that the consumption items are perceived as a red flag, just as booze would be.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8" name="Shape 378"/>
          <p:cNvSpPr/>
          <p:nvPr>
            <p:ph type="sldImg"/>
          </p:nvPr>
        </p:nvSpPr>
        <p:spPr>
          <a:prstGeom prst="rect">
            <a:avLst/>
          </a:prstGeom>
        </p:spPr>
        <p:txBody>
          <a:bodyPr/>
          <a:lstStyle/>
          <a:p>
            <a:pPr/>
          </a:p>
        </p:txBody>
      </p:sp>
      <p:sp>
        <p:nvSpPr>
          <p:cNvPr id="379" name="Shape 379"/>
          <p:cNvSpPr/>
          <p:nvPr>
            <p:ph type="body" sz="quarter" idx="1"/>
          </p:nvPr>
        </p:nvSpPr>
        <p:spPr>
          <a:prstGeom prst="rect">
            <a:avLst/>
          </a:prstGeom>
        </p:spPr>
        <p:txBody>
          <a:bodyPr/>
          <a:lstStyle/>
          <a:p>
            <a:pPr/>
            <a:r>
              <a:t>Virility is expressed through traditional gender norms by either being strong or careless or seducing women. </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Image">
    <p:spTree>
      <p:nvGrpSpPr>
        <p:cNvPr id="1" name=""/>
        <p:cNvGrpSpPr/>
        <p:nvPr/>
      </p:nvGrpSpPr>
      <p:grpSpPr>
        <a:xfrm>
          <a:off x="0" y="0"/>
          <a:ext cx="0" cy="0"/>
          <a:chOff x="0" y="0"/>
          <a:chExt cx="0" cy="0"/>
        </a:xfrm>
      </p:grpSpPr>
      <p:sp>
        <p:nvSpPr>
          <p:cNvPr id="11" name="Low-angle view of glass building made of modular block-like structures"/>
          <p:cNvSpPr/>
          <p:nvPr>
            <p:ph type="pic" idx="21"/>
          </p:nvPr>
        </p:nvSpPr>
        <p:spPr>
          <a:xfrm>
            <a:off x="-1" y="-1274244"/>
            <a:ext cx="24384001" cy="16264467"/>
          </a:xfrm>
          <a:prstGeom prst="rect">
            <a:avLst/>
          </a:prstGeom>
        </p:spPr>
        <p:txBody>
          <a:bodyPr lIns="91439" tIns="45719" rIns="91439" bIns="45719">
            <a:noAutofit/>
          </a:bodyPr>
          <a:lstStyle/>
          <a:p>
            <a:pPr/>
          </a:p>
        </p:txBody>
      </p:sp>
      <p:sp>
        <p:nvSpPr>
          <p:cNvPr id="12" name="Author"/>
          <p:cNvSpPr txBox="1"/>
          <p:nvPr>
            <p:ph type="body" sz="quarter" idx="22" hasCustomPrompt="1"/>
          </p:nvPr>
        </p:nvSpPr>
        <p:spPr>
          <a:xfrm>
            <a:off x="914268" y="12538254"/>
            <a:ext cx="3560398" cy="391161"/>
          </a:xfrm>
          <a:prstGeom prst="rect">
            <a:avLst/>
          </a:prstGeom>
        </p:spPr>
        <p:txBody>
          <a:bodyPr anchor="b"/>
          <a:lstStyle>
            <a:lvl1pPr marL="0" indent="0" algn="l" defTabSz="2438338">
              <a:buSzTx/>
              <a:buNone/>
              <a:defRPr sz="2000">
                <a:solidFill>
                  <a:schemeClr val="accent6">
                    <a:hueOff val="30700"/>
                    <a:satOff val="30399"/>
                    <a:lumOff val="18431"/>
                  </a:schemeClr>
                </a:solidFill>
                <a:latin typeface="Founders Grotesk"/>
                <a:ea typeface="Founders Grotesk"/>
                <a:cs typeface="Founders Grotesk"/>
                <a:sym typeface="Founders Grotesk"/>
              </a:defRPr>
            </a:lvl1pPr>
          </a:lstStyle>
          <a:p>
            <a:pPr/>
            <a:r>
              <a:t>Author</a:t>
            </a:r>
          </a:p>
        </p:txBody>
      </p:sp>
      <p:sp>
        <p:nvSpPr>
          <p:cNvPr id="13" name="Date"/>
          <p:cNvSpPr txBox="1"/>
          <p:nvPr>
            <p:ph type="body" sz="quarter" idx="23" hasCustomPrompt="1"/>
          </p:nvPr>
        </p:nvSpPr>
        <p:spPr>
          <a:xfrm>
            <a:off x="4711337" y="12538254"/>
            <a:ext cx="3560397" cy="391161"/>
          </a:xfrm>
          <a:prstGeom prst="rect">
            <a:avLst/>
          </a:prstGeom>
        </p:spPr>
        <p:txBody>
          <a:bodyPr anchor="b"/>
          <a:lstStyle>
            <a:lvl1pPr marL="0" indent="0" algn="l" defTabSz="2438338">
              <a:buSzTx/>
              <a:buNone/>
              <a:defRPr sz="2000">
                <a:solidFill>
                  <a:schemeClr val="accent6">
                    <a:hueOff val="30700"/>
                    <a:satOff val="30399"/>
                    <a:lumOff val="18431"/>
                  </a:schemeClr>
                </a:solidFill>
                <a:latin typeface="Founders Grotesk"/>
                <a:ea typeface="Founders Grotesk"/>
                <a:cs typeface="Founders Grotesk"/>
                <a:sym typeface="Founders Grotesk"/>
              </a:defRPr>
            </a:lvl1pPr>
          </a:lstStyle>
          <a:p>
            <a:pPr/>
            <a:r>
              <a:t>Date</a:t>
            </a:r>
          </a:p>
        </p:txBody>
      </p:sp>
      <p:sp>
        <p:nvSpPr>
          <p:cNvPr id="14" name="Text"/>
          <p:cNvSpPr/>
          <p:nvPr/>
        </p:nvSpPr>
        <p:spPr>
          <a:xfrm>
            <a:off x="23317200" y="12572999"/>
            <a:ext cx="368504" cy="374600"/>
          </a:xfrm>
          <a:prstGeom prst="rect">
            <a:avLst/>
          </a:prstGeom>
          <a:ln w="12700">
            <a:miter lim="400000"/>
          </a:ln>
        </p:spPr>
        <p:txBody>
          <a:bodyPr wrap="none" lIns="50800" tIns="50800" rIns="50800" bIns="50800" anchor="b">
            <a:spAutoFit/>
          </a:bodyPr>
          <a:lstStyle/>
          <a:p>
            <a:pPr defTabSz="584200">
              <a:defRPr sz="1800">
                <a:solidFill>
                  <a:schemeClr val="accent6">
                    <a:hueOff val="30700"/>
                    <a:satOff val="30399"/>
                    <a:lumOff val="18431"/>
                  </a:schemeClr>
                </a:solidFill>
              </a:defRPr>
            </a:pPr>
          </a:p>
        </p:txBody>
      </p:sp>
      <p:sp>
        <p:nvSpPr>
          <p:cNvPr id="15" name="Presentation Title"/>
          <p:cNvSpPr txBox="1"/>
          <p:nvPr>
            <p:ph type="title" hasCustomPrompt="1"/>
          </p:nvPr>
        </p:nvSpPr>
        <p:spPr>
          <a:xfrm>
            <a:off x="799970" y="403089"/>
            <a:ext cx="20755669" cy="1968501"/>
          </a:xfrm>
          <a:prstGeom prst="rect">
            <a:avLst/>
          </a:prstGeom>
        </p:spPr>
        <p:txBody>
          <a:bodyPr/>
          <a:lstStyle>
            <a:lvl1pPr marL="0" indent="0" defTabSz="2438338">
              <a:spcBef>
                <a:spcPts val="0"/>
              </a:spcBef>
              <a:defRPr spc="-120" sz="12100">
                <a:solidFill>
                  <a:srgbClr val="FFFFFF"/>
                </a:solidFill>
              </a:defRPr>
            </a:lvl1pPr>
          </a:lstStyle>
          <a:p>
            <a:pPr/>
            <a:r>
              <a:t>Presentation Title</a:t>
            </a:r>
          </a:p>
        </p:txBody>
      </p:sp>
      <p:sp>
        <p:nvSpPr>
          <p:cNvPr id="16" name="Body Level One…"/>
          <p:cNvSpPr txBox="1"/>
          <p:nvPr>
            <p:ph type="body" sz="quarter" idx="1" hasCustomPrompt="1"/>
          </p:nvPr>
        </p:nvSpPr>
        <p:spPr>
          <a:xfrm>
            <a:off x="774700" y="2095500"/>
            <a:ext cx="14579600" cy="2400300"/>
          </a:xfrm>
          <a:prstGeom prst="rect">
            <a:avLst/>
          </a:prstGeom>
        </p:spPr>
        <p:txBody>
          <a:bodyPr lIns="27093" tIns="27093" rIns="27093" bIns="27093"/>
          <a:lstStyle>
            <a:lvl1pPr marL="0" indent="0" algn="l" defTabSz="2438338">
              <a:lnSpc>
                <a:spcPct val="90000"/>
              </a:lnSpc>
              <a:buSzTx/>
              <a:buNone/>
              <a:defRPr spc="-119" sz="12000">
                <a:solidFill>
                  <a:srgbClr val="FFFFFF"/>
                </a:solidFill>
                <a:latin typeface="Founders Grotesk Light"/>
                <a:ea typeface="Founders Grotesk Light"/>
                <a:cs typeface="Founders Grotesk Light"/>
                <a:sym typeface="Founders Grotesk Light"/>
              </a:defRPr>
            </a:lvl1pPr>
            <a:lvl2pPr marL="0" indent="457200" algn="l" defTabSz="2438338">
              <a:lnSpc>
                <a:spcPct val="90000"/>
              </a:lnSpc>
              <a:buSzTx/>
              <a:buNone/>
              <a:defRPr spc="-119" sz="12000">
                <a:solidFill>
                  <a:srgbClr val="FFFFFF"/>
                </a:solidFill>
                <a:latin typeface="Founders Grotesk Light"/>
                <a:ea typeface="Founders Grotesk Light"/>
                <a:cs typeface="Founders Grotesk Light"/>
                <a:sym typeface="Founders Grotesk Light"/>
              </a:defRPr>
            </a:lvl2pPr>
            <a:lvl3pPr marL="0" indent="914400" algn="l" defTabSz="2438338">
              <a:lnSpc>
                <a:spcPct val="90000"/>
              </a:lnSpc>
              <a:buSzTx/>
              <a:buNone/>
              <a:defRPr spc="-119" sz="12000">
                <a:solidFill>
                  <a:srgbClr val="FFFFFF"/>
                </a:solidFill>
                <a:latin typeface="Founders Grotesk Light"/>
                <a:ea typeface="Founders Grotesk Light"/>
                <a:cs typeface="Founders Grotesk Light"/>
                <a:sym typeface="Founders Grotesk Light"/>
              </a:defRPr>
            </a:lvl3pPr>
            <a:lvl4pPr marL="0" indent="1371600" algn="l" defTabSz="2438338">
              <a:lnSpc>
                <a:spcPct val="90000"/>
              </a:lnSpc>
              <a:buSzTx/>
              <a:buNone/>
              <a:defRPr spc="-119" sz="12000">
                <a:solidFill>
                  <a:srgbClr val="FFFFFF"/>
                </a:solidFill>
                <a:latin typeface="Founders Grotesk Light"/>
                <a:ea typeface="Founders Grotesk Light"/>
                <a:cs typeface="Founders Grotesk Light"/>
                <a:sym typeface="Founders Grotesk Light"/>
              </a:defRPr>
            </a:lvl4pPr>
            <a:lvl5pPr marL="0" indent="1828800" algn="l" defTabSz="2438338">
              <a:lnSpc>
                <a:spcPct val="90000"/>
              </a:lnSpc>
              <a:buSzTx/>
              <a:buNone/>
              <a:defRPr spc="-119" sz="12000">
                <a:solidFill>
                  <a:srgbClr val="FFFFFF"/>
                </a:solidFill>
                <a:latin typeface="Founders Grotesk Light"/>
                <a:ea typeface="Founders Grotesk Light"/>
                <a:cs typeface="Founders Grotesk Light"/>
                <a:sym typeface="Founders Grotesk Light"/>
              </a:defRPr>
            </a:lvl5pPr>
          </a:lstStyle>
          <a:p>
            <a:pPr/>
            <a:r>
              <a:t>Presentation Subtitle</a:t>
            </a:r>
          </a:p>
          <a:p>
            <a:pPr lvl="1"/>
            <a:r>
              <a:t/>
            </a:r>
          </a:p>
          <a:p>
            <a:pPr lvl="2"/>
            <a:r>
              <a:t/>
            </a:r>
          </a:p>
          <a:p>
            <a:pPr lvl="3"/>
            <a:r>
              <a:t/>
            </a:r>
          </a:p>
          <a:p>
            <a:pPr lvl="4"/>
            <a:r>
              <a:t/>
            </a:r>
          </a:p>
        </p:txBody>
      </p:sp>
      <p:sp>
        <p:nvSpPr>
          <p:cNvPr id="17" name="Slide Number"/>
          <p:cNvSpPr txBox="1"/>
          <p:nvPr>
            <p:ph type="sldNum" sz="quarter" idx="2"/>
          </p:nvPr>
        </p:nvSpPr>
        <p:spPr>
          <a:prstGeom prst="rect">
            <a:avLst/>
          </a:prstGeom>
        </p:spPr>
        <p:txBody>
          <a:bodyPr/>
          <a:lstStyle>
            <a:lvl1pPr>
              <a:defRPr>
                <a:solidFill>
                  <a:schemeClr val="accent6">
                    <a:hueOff val="30700"/>
                    <a:satOff val="30399"/>
                    <a:lumOff val="18431"/>
                  </a:schemeClr>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bg>
      <p:bgPr>
        <a:solidFill>
          <a:schemeClr val="accent4">
            <a:hueOff val="60979"/>
            <a:satOff val="17849"/>
            <a:lumOff val="-32549"/>
          </a:schemeClr>
        </a:solidFill>
      </p:bgPr>
    </p:bg>
    <p:spTree>
      <p:nvGrpSpPr>
        <p:cNvPr id="1" name=""/>
        <p:cNvGrpSpPr/>
        <p:nvPr/>
      </p:nvGrpSpPr>
      <p:grpSpPr>
        <a:xfrm>
          <a:off x="0" y="0"/>
          <a:ext cx="0" cy="0"/>
          <a:chOff x="0" y="0"/>
          <a:chExt cx="0" cy="0"/>
        </a:xfrm>
      </p:grpSpPr>
      <p:sp>
        <p:nvSpPr>
          <p:cNvPr id="133" name="Presentation Title"/>
          <p:cNvSpPr txBox="1"/>
          <p:nvPr>
            <p:ph type="body" sz="quarter" idx="21" hasCustomPrompt="1"/>
          </p:nvPr>
        </p:nvSpPr>
        <p:spPr>
          <a:xfrm>
            <a:off x="914268" y="12538254"/>
            <a:ext cx="3560398" cy="391161"/>
          </a:xfrm>
          <a:prstGeom prst="rect">
            <a:avLst/>
          </a:prstGeom>
        </p:spPr>
        <p:txBody>
          <a:bodyPr anchor="b"/>
          <a:lstStyle>
            <a:lvl1pPr marL="0" indent="0" algn="l" defTabSz="2438338">
              <a:buSzTx/>
              <a:buNone/>
              <a:defRPr sz="2000">
                <a:solidFill>
                  <a:schemeClr val="accent6">
                    <a:hueOff val="30700"/>
                    <a:satOff val="30399"/>
                    <a:lumOff val="18431"/>
                  </a:schemeClr>
                </a:solidFill>
                <a:latin typeface="Founders Grotesk"/>
                <a:ea typeface="Founders Grotesk"/>
                <a:cs typeface="Founders Grotesk"/>
                <a:sym typeface="Founders Grotesk"/>
              </a:defRPr>
            </a:lvl1pPr>
          </a:lstStyle>
          <a:p>
            <a:pPr/>
            <a:r>
              <a:t>Presentation Title</a:t>
            </a:r>
          </a:p>
        </p:txBody>
      </p:sp>
      <p:sp>
        <p:nvSpPr>
          <p:cNvPr id="134" name="Date"/>
          <p:cNvSpPr txBox="1"/>
          <p:nvPr>
            <p:ph type="body" sz="quarter" idx="22" hasCustomPrompt="1"/>
          </p:nvPr>
        </p:nvSpPr>
        <p:spPr>
          <a:xfrm>
            <a:off x="4711337" y="12538254"/>
            <a:ext cx="3560397" cy="391161"/>
          </a:xfrm>
          <a:prstGeom prst="rect">
            <a:avLst/>
          </a:prstGeom>
        </p:spPr>
        <p:txBody>
          <a:bodyPr anchor="b"/>
          <a:lstStyle>
            <a:lvl1pPr marL="0" indent="0" algn="l" defTabSz="2438338">
              <a:buSzTx/>
              <a:buNone/>
              <a:defRPr sz="2000">
                <a:solidFill>
                  <a:schemeClr val="accent6">
                    <a:hueOff val="30700"/>
                    <a:satOff val="30399"/>
                    <a:lumOff val="18431"/>
                  </a:schemeClr>
                </a:solidFill>
                <a:latin typeface="Founders Grotesk"/>
                <a:ea typeface="Founders Grotesk"/>
                <a:cs typeface="Founders Grotesk"/>
                <a:sym typeface="Founders Grotesk"/>
              </a:defRPr>
            </a:lvl1pPr>
          </a:lstStyle>
          <a:p>
            <a:pPr/>
            <a:r>
              <a:t>Date</a:t>
            </a:r>
          </a:p>
        </p:txBody>
      </p:sp>
      <p:sp>
        <p:nvSpPr>
          <p:cNvPr id="135" name="Attribution"/>
          <p:cNvSpPr txBox="1"/>
          <p:nvPr>
            <p:ph type="body" sz="quarter" idx="23" hasCustomPrompt="1"/>
          </p:nvPr>
        </p:nvSpPr>
        <p:spPr>
          <a:xfrm>
            <a:off x="914268" y="11036300"/>
            <a:ext cx="5461001" cy="774700"/>
          </a:xfrm>
          <a:prstGeom prst="rect">
            <a:avLst/>
          </a:prstGeom>
        </p:spPr>
        <p:txBody>
          <a:bodyPr anchor="b"/>
          <a:lstStyle>
            <a:lvl1pPr marL="0" indent="0" algn="l" defTabSz="2438338">
              <a:lnSpc>
                <a:spcPct val="80000"/>
              </a:lnSpc>
              <a:buSzTx/>
              <a:buNone/>
              <a:defRPr sz="3500">
                <a:solidFill>
                  <a:schemeClr val="accent6">
                    <a:hueOff val="30700"/>
                    <a:satOff val="30399"/>
                    <a:lumOff val="18431"/>
                  </a:schemeClr>
                </a:solidFill>
                <a:latin typeface="Founders Grotesk Medium"/>
                <a:ea typeface="Founders Grotesk Medium"/>
                <a:cs typeface="Founders Grotesk Medium"/>
                <a:sym typeface="Founders Grotesk Medium"/>
              </a:defRPr>
            </a:lvl1pPr>
          </a:lstStyle>
          <a:p>
            <a:pPr/>
            <a:r>
              <a:t>Attribution</a:t>
            </a:r>
          </a:p>
        </p:txBody>
      </p:sp>
      <p:sp>
        <p:nvSpPr>
          <p:cNvPr id="136" name="Body Level One…"/>
          <p:cNvSpPr txBox="1"/>
          <p:nvPr>
            <p:ph type="body" idx="1" hasCustomPrompt="1"/>
          </p:nvPr>
        </p:nvSpPr>
        <p:spPr>
          <a:xfrm>
            <a:off x="266700" y="190500"/>
            <a:ext cx="18148300" cy="11112500"/>
          </a:xfrm>
          <a:prstGeom prst="rect">
            <a:avLst/>
          </a:prstGeom>
        </p:spPr>
        <p:txBody>
          <a:bodyPr/>
          <a:lstStyle>
            <a:lvl1pPr marL="603250" indent="-603250" algn="l">
              <a:lnSpc>
                <a:spcPct val="90000"/>
              </a:lnSpc>
              <a:spcBef>
                <a:spcPts val="3000"/>
              </a:spcBef>
              <a:buSzTx/>
              <a:buNone/>
              <a:defRPr sz="17500">
                <a:solidFill>
                  <a:schemeClr val="accent6">
                    <a:hueOff val="30700"/>
                    <a:satOff val="30399"/>
                    <a:lumOff val="18431"/>
                  </a:schemeClr>
                </a:solidFill>
                <a:latin typeface="Founders Grotesk Light"/>
                <a:ea typeface="Founders Grotesk Light"/>
                <a:cs typeface="Founders Grotesk Light"/>
                <a:sym typeface="Founders Grotesk Light"/>
              </a:defRPr>
            </a:lvl1pPr>
            <a:lvl2pPr marL="603250" indent="-146050" algn="l">
              <a:lnSpc>
                <a:spcPct val="90000"/>
              </a:lnSpc>
              <a:spcBef>
                <a:spcPts val="3000"/>
              </a:spcBef>
              <a:buSzTx/>
              <a:buNone/>
              <a:defRPr sz="17500">
                <a:solidFill>
                  <a:schemeClr val="accent6">
                    <a:hueOff val="30700"/>
                    <a:satOff val="30399"/>
                    <a:lumOff val="18431"/>
                  </a:schemeClr>
                </a:solidFill>
                <a:latin typeface="Founders Grotesk Light"/>
                <a:ea typeface="Founders Grotesk Light"/>
                <a:cs typeface="Founders Grotesk Light"/>
                <a:sym typeface="Founders Grotesk Light"/>
              </a:defRPr>
            </a:lvl2pPr>
            <a:lvl3pPr marL="603250" indent="311149" algn="l">
              <a:lnSpc>
                <a:spcPct val="90000"/>
              </a:lnSpc>
              <a:spcBef>
                <a:spcPts val="3000"/>
              </a:spcBef>
              <a:buSzTx/>
              <a:buNone/>
              <a:defRPr sz="17500">
                <a:solidFill>
                  <a:schemeClr val="accent6">
                    <a:hueOff val="30700"/>
                    <a:satOff val="30399"/>
                    <a:lumOff val="18431"/>
                  </a:schemeClr>
                </a:solidFill>
                <a:latin typeface="Founders Grotesk Light"/>
                <a:ea typeface="Founders Grotesk Light"/>
                <a:cs typeface="Founders Grotesk Light"/>
                <a:sym typeface="Founders Grotesk Light"/>
              </a:defRPr>
            </a:lvl3pPr>
            <a:lvl4pPr marL="603250" indent="768349" algn="l">
              <a:lnSpc>
                <a:spcPct val="90000"/>
              </a:lnSpc>
              <a:spcBef>
                <a:spcPts val="3000"/>
              </a:spcBef>
              <a:buSzTx/>
              <a:buNone/>
              <a:defRPr sz="17500">
                <a:solidFill>
                  <a:schemeClr val="accent6">
                    <a:hueOff val="30700"/>
                    <a:satOff val="30399"/>
                    <a:lumOff val="18431"/>
                  </a:schemeClr>
                </a:solidFill>
                <a:latin typeface="Founders Grotesk Light"/>
                <a:ea typeface="Founders Grotesk Light"/>
                <a:cs typeface="Founders Grotesk Light"/>
                <a:sym typeface="Founders Grotesk Light"/>
              </a:defRPr>
            </a:lvl4pPr>
            <a:lvl5pPr marL="603250" indent="1225549" algn="l">
              <a:lnSpc>
                <a:spcPct val="90000"/>
              </a:lnSpc>
              <a:spcBef>
                <a:spcPts val="3000"/>
              </a:spcBef>
              <a:buSzTx/>
              <a:buNone/>
              <a:defRPr sz="17500">
                <a:solidFill>
                  <a:schemeClr val="accent6">
                    <a:hueOff val="30700"/>
                    <a:satOff val="30399"/>
                    <a:lumOff val="18431"/>
                  </a:schemeClr>
                </a:solidFill>
                <a:latin typeface="Founders Grotesk Light"/>
                <a:ea typeface="Founders Grotesk Light"/>
                <a:cs typeface="Founders Grotesk Light"/>
                <a:sym typeface="Founders Grotesk Light"/>
              </a:defRPr>
            </a:lvl5pPr>
          </a:lstStyle>
          <a:p>
            <a:pPr/>
            <a:r>
              <a:t>“Quote”</a:t>
            </a:r>
          </a:p>
          <a:p>
            <a:pPr lvl="1"/>
            <a:r>
              <a:t/>
            </a:r>
          </a:p>
          <a:p>
            <a:pPr lvl="2"/>
            <a:r>
              <a:t/>
            </a:r>
          </a:p>
          <a:p>
            <a:pPr lvl="3"/>
            <a:r>
              <a:t/>
            </a:r>
          </a:p>
          <a:p>
            <a:pPr lvl="4"/>
            <a:r>
              <a:t/>
            </a:r>
          </a:p>
        </p:txBody>
      </p:sp>
      <p:sp>
        <p:nvSpPr>
          <p:cNvPr id="137" name="Slide Number"/>
          <p:cNvSpPr txBox="1"/>
          <p:nvPr>
            <p:ph type="sldNum" sz="quarter" idx="2"/>
          </p:nvPr>
        </p:nvSpPr>
        <p:spPr>
          <a:prstGeom prst="rect">
            <a:avLst/>
          </a:prstGeom>
        </p:spPr>
        <p:txBody>
          <a:bodyPr/>
          <a:lstStyle>
            <a:lvl1pPr>
              <a:defRPr>
                <a:solidFill>
                  <a:schemeClr val="accent6">
                    <a:hueOff val="30700"/>
                    <a:satOff val="30399"/>
                    <a:lumOff val="18431"/>
                  </a:schemeClr>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act">
    <p:bg>
      <p:bgPr>
        <a:solidFill>
          <a:srgbClr val="946435"/>
        </a:solidFill>
      </p:bgPr>
    </p:bg>
    <p:spTree>
      <p:nvGrpSpPr>
        <p:cNvPr id="1" name=""/>
        <p:cNvGrpSpPr/>
        <p:nvPr/>
      </p:nvGrpSpPr>
      <p:grpSpPr>
        <a:xfrm>
          <a:off x="0" y="0"/>
          <a:ext cx="0" cy="0"/>
          <a:chOff x="0" y="0"/>
          <a:chExt cx="0" cy="0"/>
        </a:xfrm>
      </p:grpSpPr>
      <p:sp>
        <p:nvSpPr>
          <p:cNvPr id="144" name="Presentation Title"/>
          <p:cNvSpPr txBox="1"/>
          <p:nvPr>
            <p:ph type="body" sz="quarter" idx="21" hasCustomPrompt="1"/>
          </p:nvPr>
        </p:nvSpPr>
        <p:spPr>
          <a:xfrm>
            <a:off x="914268" y="12538254"/>
            <a:ext cx="3560398" cy="391161"/>
          </a:xfrm>
          <a:prstGeom prst="rect">
            <a:avLst/>
          </a:prstGeom>
        </p:spPr>
        <p:txBody>
          <a:bodyPr anchor="b"/>
          <a:lstStyle>
            <a:lvl1pPr marL="0" indent="0" algn="l" defTabSz="2438338">
              <a:buSzTx/>
              <a:buNone/>
              <a:defRPr sz="2000">
                <a:solidFill>
                  <a:schemeClr val="accent6">
                    <a:hueOff val="30700"/>
                    <a:satOff val="30399"/>
                    <a:lumOff val="18431"/>
                  </a:schemeClr>
                </a:solidFill>
                <a:latin typeface="Founders Grotesk"/>
                <a:ea typeface="Founders Grotesk"/>
                <a:cs typeface="Founders Grotesk"/>
                <a:sym typeface="Founders Grotesk"/>
              </a:defRPr>
            </a:lvl1pPr>
          </a:lstStyle>
          <a:p>
            <a:pPr/>
            <a:r>
              <a:t>Presentation Title</a:t>
            </a:r>
          </a:p>
        </p:txBody>
      </p:sp>
      <p:sp>
        <p:nvSpPr>
          <p:cNvPr id="145" name="Date"/>
          <p:cNvSpPr txBox="1"/>
          <p:nvPr>
            <p:ph type="body" sz="quarter" idx="22" hasCustomPrompt="1"/>
          </p:nvPr>
        </p:nvSpPr>
        <p:spPr>
          <a:xfrm>
            <a:off x="4711337" y="12538254"/>
            <a:ext cx="3560397" cy="391161"/>
          </a:xfrm>
          <a:prstGeom prst="rect">
            <a:avLst/>
          </a:prstGeom>
        </p:spPr>
        <p:txBody>
          <a:bodyPr anchor="b"/>
          <a:lstStyle>
            <a:lvl1pPr marL="0" indent="0" algn="l" defTabSz="2438338">
              <a:buSzTx/>
              <a:buNone/>
              <a:defRPr sz="2000">
                <a:solidFill>
                  <a:schemeClr val="accent6">
                    <a:hueOff val="30700"/>
                    <a:satOff val="30399"/>
                    <a:lumOff val="18431"/>
                  </a:schemeClr>
                </a:solidFill>
                <a:latin typeface="Founders Grotesk"/>
                <a:ea typeface="Founders Grotesk"/>
                <a:cs typeface="Founders Grotesk"/>
                <a:sym typeface="Founders Grotesk"/>
              </a:defRPr>
            </a:lvl1pPr>
          </a:lstStyle>
          <a:p>
            <a:pPr/>
            <a:r>
              <a:t>Date</a:t>
            </a:r>
          </a:p>
        </p:txBody>
      </p:sp>
      <p:sp>
        <p:nvSpPr>
          <p:cNvPr id="146" name="Fact Information"/>
          <p:cNvSpPr txBox="1"/>
          <p:nvPr>
            <p:ph type="body" sz="quarter" idx="23" hasCustomPrompt="1"/>
          </p:nvPr>
        </p:nvSpPr>
        <p:spPr>
          <a:xfrm>
            <a:off x="914268" y="11036300"/>
            <a:ext cx="5461001" cy="774700"/>
          </a:xfrm>
          <a:prstGeom prst="rect">
            <a:avLst/>
          </a:prstGeom>
        </p:spPr>
        <p:txBody>
          <a:bodyPr anchor="b"/>
          <a:lstStyle>
            <a:lvl1pPr marL="0" indent="0" algn="l" defTabSz="2438338">
              <a:lnSpc>
                <a:spcPct val="80000"/>
              </a:lnSpc>
              <a:buSzTx/>
              <a:buNone/>
              <a:defRPr sz="3500">
                <a:solidFill>
                  <a:schemeClr val="accent6">
                    <a:hueOff val="30700"/>
                    <a:satOff val="30399"/>
                    <a:lumOff val="18431"/>
                  </a:schemeClr>
                </a:solidFill>
                <a:latin typeface="Founders Grotesk Medium"/>
                <a:ea typeface="Founders Grotesk Medium"/>
                <a:cs typeface="Founders Grotesk Medium"/>
                <a:sym typeface="Founders Grotesk Medium"/>
              </a:defRPr>
            </a:lvl1pPr>
          </a:lstStyle>
          <a:p>
            <a:pPr/>
            <a:r>
              <a:t>Fact Information</a:t>
            </a:r>
          </a:p>
        </p:txBody>
      </p:sp>
      <p:sp>
        <p:nvSpPr>
          <p:cNvPr id="147" name="Body Level One…"/>
          <p:cNvSpPr txBox="1"/>
          <p:nvPr>
            <p:ph type="body" idx="1" hasCustomPrompt="1"/>
          </p:nvPr>
        </p:nvSpPr>
        <p:spPr>
          <a:xfrm>
            <a:off x="863600" y="0"/>
            <a:ext cx="22618700" cy="7454900"/>
          </a:xfrm>
          <a:prstGeom prst="rect">
            <a:avLst/>
          </a:prstGeom>
        </p:spPr>
        <p:txBody>
          <a:bodyPr/>
          <a:lstStyle>
            <a:lvl1pPr marL="603250" indent="-603250" algn="l">
              <a:lnSpc>
                <a:spcPct val="90000"/>
              </a:lnSpc>
              <a:spcBef>
                <a:spcPts val="3000"/>
              </a:spcBef>
              <a:buSzTx/>
              <a:buNone/>
              <a:defRPr sz="42000">
                <a:solidFill>
                  <a:schemeClr val="accent6">
                    <a:hueOff val="30700"/>
                    <a:satOff val="30399"/>
                    <a:lumOff val="18431"/>
                  </a:schemeClr>
                </a:solidFill>
                <a:latin typeface="Founders Grotesk Light"/>
                <a:ea typeface="Founders Grotesk Light"/>
                <a:cs typeface="Founders Grotesk Light"/>
                <a:sym typeface="Founders Grotesk Light"/>
              </a:defRPr>
            </a:lvl1pPr>
            <a:lvl2pPr marL="603250" indent="-146050" algn="l">
              <a:lnSpc>
                <a:spcPct val="90000"/>
              </a:lnSpc>
              <a:spcBef>
                <a:spcPts val="3000"/>
              </a:spcBef>
              <a:buSzTx/>
              <a:buNone/>
              <a:defRPr sz="42000">
                <a:solidFill>
                  <a:schemeClr val="accent6">
                    <a:hueOff val="30700"/>
                    <a:satOff val="30399"/>
                    <a:lumOff val="18431"/>
                  </a:schemeClr>
                </a:solidFill>
                <a:latin typeface="Founders Grotesk Light"/>
                <a:ea typeface="Founders Grotesk Light"/>
                <a:cs typeface="Founders Grotesk Light"/>
                <a:sym typeface="Founders Grotesk Light"/>
              </a:defRPr>
            </a:lvl2pPr>
            <a:lvl3pPr marL="603250" indent="311149" algn="l">
              <a:lnSpc>
                <a:spcPct val="90000"/>
              </a:lnSpc>
              <a:spcBef>
                <a:spcPts val="3000"/>
              </a:spcBef>
              <a:buSzTx/>
              <a:buNone/>
              <a:defRPr sz="42000">
                <a:solidFill>
                  <a:schemeClr val="accent6">
                    <a:hueOff val="30700"/>
                    <a:satOff val="30399"/>
                    <a:lumOff val="18431"/>
                  </a:schemeClr>
                </a:solidFill>
                <a:latin typeface="Founders Grotesk Light"/>
                <a:ea typeface="Founders Grotesk Light"/>
                <a:cs typeface="Founders Grotesk Light"/>
                <a:sym typeface="Founders Grotesk Light"/>
              </a:defRPr>
            </a:lvl3pPr>
            <a:lvl4pPr marL="603250" indent="768349" algn="l">
              <a:lnSpc>
                <a:spcPct val="90000"/>
              </a:lnSpc>
              <a:spcBef>
                <a:spcPts val="3000"/>
              </a:spcBef>
              <a:buSzTx/>
              <a:buNone/>
              <a:defRPr sz="42000">
                <a:solidFill>
                  <a:schemeClr val="accent6">
                    <a:hueOff val="30700"/>
                    <a:satOff val="30399"/>
                    <a:lumOff val="18431"/>
                  </a:schemeClr>
                </a:solidFill>
                <a:latin typeface="Founders Grotesk Light"/>
                <a:ea typeface="Founders Grotesk Light"/>
                <a:cs typeface="Founders Grotesk Light"/>
                <a:sym typeface="Founders Grotesk Light"/>
              </a:defRPr>
            </a:lvl4pPr>
            <a:lvl5pPr marL="603250" indent="1225549" algn="l">
              <a:lnSpc>
                <a:spcPct val="90000"/>
              </a:lnSpc>
              <a:spcBef>
                <a:spcPts val="3000"/>
              </a:spcBef>
              <a:buSzTx/>
              <a:buNone/>
              <a:defRPr sz="42000">
                <a:solidFill>
                  <a:schemeClr val="accent6">
                    <a:hueOff val="30700"/>
                    <a:satOff val="30399"/>
                    <a:lumOff val="18431"/>
                  </a:schemeClr>
                </a:solidFill>
                <a:latin typeface="Founders Grotesk Light"/>
                <a:ea typeface="Founders Grotesk Light"/>
                <a:cs typeface="Founders Grotesk Light"/>
                <a:sym typeface="Founders Grotesk Light"/>
              </a:defRPr>
            </a:lvl5pPr>
          </a:lstStyle>
          <a:p>
            <a:pPr/>
            <a:r>
              <a:t>100%</a:t>
            </a:r>
          </a:p>
          <a:p>
            <a:pPr lvl="1"/>
            <a:r>
              <a:t/>
            </a:r>
          </a:p>
          <a:p>
            <a:pPr lvl="2"/>
            <a:r>
              <a:t/>
            </a:r>
          </a:p>
          <a:p>
            <a:pPr lvl="3"/>
            <a:r>
              <a:t/>
            </a:r>
          </a:p>
          <a:p>
            <a:pPr lvl="4"/>
            <a:r>
              <a:t/>
            </a:r>
          </a:p>
        </p:txBody>
      </p:sp>
      <p:sp>
        <p:nvSpPr>
          <p:cNvPr id="148" name="Slide Number"/>
          <p:cNvSpPr txBox="1"/>
          <p:nvPr>
            <p:ph type="sldNum" sz="quarter" idx="2"/>
          </p:nvPr>
        </p:nvSpPr>
        <p:spPr>
          <a:prstGeom prst="rect">
            <a:avLst/>
          </a:prstGeom>
        </p:spPr>
        <p:txBody>
          <a:bodyPr/>
          <a:lstStyle>
            <a:lvl1pPr>
              <a:defRPr>
                <a:solidFill>
                  <a:schemeClr val="accent6">
                    <a:hueOff val="30700"/>
                    <a:satOff val="30399"/>
                    <a:lumOff val="18431"/>
                  </a:schemeClr>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mage - 2 Up">
    <p:spTree>
      <p:nvGrpSpPr>
        <p:cNvPr id="1" name=""/>
        <p:cNvGrpSpPr/>
        <p:nvPr/>
      </p:nvGrpSpPr>
      <p:grpSpPr>
        <a:xfrm>
          <a:off x="0" y="0"/>
          <a:ext cx="0" cy="0"/>
          <a:chOff x="0" y="0"/>
          <a:chExt cx="0" cy="0"/>
        </a:xfrm>
      </p:grpSpPr>
      <p:sp>
        <p:nvSpPr>
          <p:cNvPr id="155" name="Detail of glass building made up of triangles"/>
          <p:cNvSpPr/>
          <p:nvPr>
            <p:ph type="pic" sz="half" idx="21"/>
          </p:nvPr>
        </p:nvSpPr>
        <p:spPr>
          <a:xfrm>
            <a:off x="12190346" y="921618"/>
            <a:ext cx="11270829" cy="7513886"/>
          </a:xfrm>
          <a:prstGeom prst="rect">
            <a:avLst/>
          </a:prstGeom>
        </p:spPr>
        <p:txBody>
          <a:bodyPr lIns="91439" tIns="45719" rIns="91439" bIns="45719">
            <a:noAutofit/>
          </a:bodyPr>
          <a:lstStyle/>
          <a:p>
            <a:pPr/>
          </a:p>
        </p:txBody>
      </p:sp>
      <p:sp>
        <p:nvSpPr>
          <p:cNvPr id="156" name="Aerial view of people walking along concrete promenade by the water"/>
          <p:cNvSpPr/>
          <p:nvPr>
            <p:ph type="pic" sz="half" idx="22"/>
          </p:nvPr>
        </p:nvSpPr>
        <p:spPr>
          <a:xfrm>
            <a:off x="921365" y="4278543"/>
            <a:ext cx="11270829" cy="7513886"/>
          </a:xfrm>
          <a:prstGeom prst="rect">
            <a:avLst/>
          </a:prstGeom>
        </p:spPr>
        <p:txBody>
          <a:bodyPr lIns="91439" tIns="45719" rIns="91439" bIns="45719">
            <a:noAutofit/>
          </a:bodyPr>
          <a:lstStyle/>
          <a:p>
            <a:pPr/>
          </a:p>
        </p:txBody>
      </p:sp>
      <p:sp>
        <p:nvSpPr>
          <p:cNvPr id="157" name="Presentation Title"/>
          <p:cNvSpPr txBox="1"/>
          <p:nvPr>
            <p:ph type="body" sz="quarter" idx="23" hasCustomPrompt="1"/>
          </p:nvPr>
        </p:nvSpPr>
        <p:spPr>
          <a:xfrm>
            <a:off x="914268" y="12538254"/>
            <a:ext cx="3560398" cy="391161"/>
          </a:xfrm>
          <a:prstGeom prst="rect">
            <a:avLst/>
          </a:prstGeom>
        </p:spPr>
        <p:txBody>
          <a:bodyPr anchor="b"/>
          <a:lstStyle>
            <a:lvl1pPr marL="0" indent="0" algn="l" defTabSz="2438338">
              <a:buSzTx/>
              <a:buNone/>
              <a:defRPr sz="2000">
                <a:latin typeface="Founders Grotesk"/>
                <a:ea typeface="Founders Grotesk"/>
                <a:cs typeface="Founders Grotesk"/>
                <a:sym typeface="Founders Grotesk"/>
              </a:defRPr>
            </a:lvl1pPr>
          </a:lstStyle>
          <a:p>
            <a:pPr/>
            <a:r>
              <a:t>Presentation Title</a:t>
            </a:r>
          </a:p>
        </p:txBody>
      </p:sp>
      <p:sp>
        <p:nvSpPr>
          <p:cNvPr id="158" name="Date"/>
          <p:cNvSpPr txBox="1"/>
          <p:nvPr>
            <p:ph type="body" sz="quarter" idx="24" hasCustomPrompt="1"/>
          </p:nvPr>
        </p:nvSpPr>
        <p:spPr>
          <a:xfrm>
            <a:off x="4711337" y="12538254"/>
            <a:ext cx="3560397" cy="391161"/>
          </a:xfrm>
          <a:prstGeom prst="rect">
            <a:avLst/>
          </a:prstGeom>
        </p:spPr>
        <p:txBody>
          <a:bodyPr anchor="b"/>
          <a:lstStyle>
            <a:lvl1pPr marL="0" indent="0" algn="l" defTabSz="2438338">
              <a:buSzTx/>
              <a:buNone/>
              <a:defRPr sz="2000">
                <a:latin typeface="Founders Grotesk"/>
                <a:ea typeface="Founders Grotesk"/>
                <a:cs typeface="Founders Grotesk"/>
                <a:sym typeface="Founders Grotesk"/>
              </a:defRPr>
            </a:lvl1pPr>
          </a:lstStyle>
          <a:p>
            <a:pPr/>
            <a:r>
              <a:t>Date</a:t>
            </a:r>
          </a:p>
        </p:txBody>
      </p:sp>
      <p:sp>
        <p:nvSpPr>
          <p:cNvPr id="15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Multi-Image">
    <p:spTree>
      <p:nvGrpSpPr>
        <p:cNvPr id="1" name=""/>
        <p:cNvGrpSpPr/>
        <p:nvPr/>
      </p:nvGrpSpPr>
      <p:grpSpPr>
        <a:xfrm>
          <a:off x="0" y="0"/>
          <a:ext cx="0" cy="0"/>
          <a:chOff x="0" y="0"/>
          <a:chExt cx="0" cy="0"/>
        </a:xfrm>
      </p:grpSpPr>
      <p:sp>
        <p:nvSpPr>
          <p:cNvPr id="166" name="Low-angle view of glass building made of modular block-like structures"/>
          <p:cNvSpPr/>
          <p:nvPr>
            <p:ph type="pic" sz="half" idx="21"/>
          </p:nvPr>
        </p:nvSpPr>
        <p:spPr>
          <a:xfrm>
            <a:off x="10112082" y="886155"/>
            <a:ext cx="13328333" cy="8890184"/>
          </a:xfrm>
          <a:prstGeom prst="rect">
            <a:avLst/>
          </a:prstGeom>
        </p:spPr>
        <p:txBody>
          <a:bodyPr lIns="91439" tIns="45719" rIns="91439" bIns="45719">
            <a:noAutofit/>
          </a:bodyPr>
          <a:lstStyle/>
          <a:p>
            <a:pPr/>
          </a:p>
        </p:txBody>
      </p:sp>
      <p:sp>
        <p:nvSpPr>
          <p:cNvPr id="167" name="Looking up toward top corner of glass building, against cloudy sky"/>
          <p:cNvSpPr/>
          <p:nvPr>
            <p:ph type="pic" sz="quarter" idx="22"/>
          </p:nvPr>
        </p:nvSpPr>
        <p:spPr>
          <a:xfrm>
            <a:off x="18600632" y="6997700"/>
            <a:ext cx="4848580" cy="7277100"/>
          </a:xfrm>
          <a:prstGeom prst="rect">
            <a:avLst/>
          </a:prstGeom>
        </p:spPr>
        <p:txBody>
          <a:bodyPr lIns="91439" tIns="45719" rIns="91439" bIns="45719">
            <a:noAutofit/>
          </a:bodyPr>
          <a:lstStyle/>
          <a:p>
            <a:pPr/>
          </a:p>
        </p:txBody>
      </p:sp>
      <p:sp>
        <p:nvSpPr>
          <p:cNvPr id="168" name="Looking up at modern glass building, all curved glass, with partial view of sky"/>
          <p:cNvSpPr/>
          <p:nvPr>
            <p:ph type="pic" sz="half" idx="23"/>
          </p:nvPr>
        </p:nvSpPr>
        <p:spPr>
          <a:xfrm>
            <a:off x="872652" y="5278863"/>
            <a:ext cx="10496421" cy="7006086"/>
          </a:xfrm>
          <a:prstGeom prst="rect">
            <a:avLst/>
          </a:prstGeom>
        </p:spPr>
        <p:txBody>
          <a:bodyPr lIns="91439" tIns="45719" rIns="91439" bIns="45719">
            <a:noAutofit/>
          </a:bodyPr>
          <a:lstStyle/>
          <a:p>
            <a:pPr/>
          </a:p>
        </p:txBody>
      </p:sp>
      <p:sp>
        <p:nvSpPr>
          <p:cNvPr id="169" name="Presentation Title"/>
          <p:cNvSpPr txBox="1"/>
          <p:nvPr>
            <p:ph type="body" sz="quarter" idx="24" hasCustomPrompt="1"/>
          </p:nvPr>
        </p:nvSpPr>
        <p:spPr>
          <a:xfrm>
            <a:off x="914268" y="12538254"/>
            <a:ext cx="3560398" cy="391161"/>
          </a:xfrm>
          <a:prstGeom prst="rect">
            <a:avLst/>
          </a:prstGeom>
        </p:spPr>
        <p:txBody>
          <a:bodyPr anchor="b"/>
          <a:lstStyle>
            <a:lvl1pPr marL="0" indent="0" algn="l" defTabSz="2438338">
              <a:buSzTx/>
              <a:buNone/>
              <a:defRPr sz="2000">
                <a:latin typeface="Founders Grotesk"/>
                <a:ea typeface="Founders Grotesk"/>
                <a:cs typeface="Founders Grotesk"/>
                <a:sym typeface="Founders Grotesk"/>
              </a:defRPr>
            </a:lvl1pPr>
          </a:lstStyle>
          <a:p>
            <a:pPr/>
            <a:r>
              <a:t>Presentation Title</a:t>
            </a:r>
          </a:p>
        </p:txBody>
      </p:sp>
      <p:sp>
        <p:nvSpPr>
          <p:cNvPr id="170" name="Date"/>
          <p:cNvSpPr txBox="1"/>
          <p:nvPr>
            <p:ph type="body" sz="quarter" idx="25" hasCustomPrompt="1"/>
          </p:nvPr>
        </p:nvSpPr>
        <p:spPr>
          <a:xfrm>
            <a:off x="4711337" y="12538254"/>
            <a:ext cx="3560397" cy="391161"/>
          </a:xfrm>
          <a:prstGeom prst="rect">
            <a:avLst/>
          </a:prstGeom>
        </p:spPr>
        <p:txBody>
          <a:bodyPr anchor="b"/>
          <a:lstStyle>
            <a:lvl1pPr marL="0" indent="0" algn="l" defTabSz="2438338">
              <a:buSzTx/>
              <a:buNone/>
              <a:defRPr sz="2000">
                <a:latin typeface="Founders Grotesk"/>
                <a:ea typeface="Founders Grotesk"/>
                <a:cs typeface="Founders Grotesk"/>
                <a:sym typeface="Founders Grotesk"/>
              </a:defRPr>
            </a:lvl1pPr>
          </a:lstStyle>
          <a:p>
            <a:pPr/>
            <a:r>
              <a:t>Date</a:t>
            </a:r>
          </a:p>
        </p:txBody>
      </p:sp>
      <p:sp>
        <p:nvSpPr>
          <p:cNvPr id="17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mage">
    <p:bg>
      <p:bgPr>
        <a:solidFill>
          <a:srgbClr val="FFFFFF"/>
        </a:solidFill>
      </p:bgPr>
    </p:bg>
    <p:spTree>
      <p:nvGrpSpPr>
        <p:cNvPr id="1" name=""/>
        <p:cNvGrpSpPr/>
        <p:nvPr/>
      </p:nvGrpSpPr>
      <p:grpSpPr>
        <a:xfrm>
          <a:off x="0" y="0"/>
          <a:ext cx="0" cy="0"/>
          <a:chOff x="0" y="0"/>
          <a:chExt cx="0" cy="0"/>
        </a:xfrm>
      </p:grpSpPr>
      <p:sp>
        <p:nvSpPr>
          <p:cNvPr id="178" name="View of tall, terraced modern glass building with trees at each exterior level"/>
          <p:cNvSpPr/>
          <p:nvPr>
            <p:ph type="pic" idx="21"/>
          </p:nvPr>
        </p:nvSpPr>
        <p:spPr>
          <a:xfrm>
            <a:off x="0" y="-1274234"/>
            <a:ext cx="24384000" cy="16264468"/>
          </a:xfrm>
          <a:prstGeom prst="rect">
            <a:avLst/>
          </a:prstGeom>
        </p:spPr>
        <p:txBody>
          <a:bodyPr lIns="91439" tIns="45719" rIns="91439" bIns="45719">
            <a:noAutofit/>
          </a:bodyPr>
          <a:lstStyle/>
          <a:p>
            <a:pPr/>
          </a:p>
        </p:txBody>
      </p:sp>
      <p:sp>
        <p:nvSpPr>
          <p:cNvPr id="179" name="Slide Number"/>
          <p:cNvSpPr txBox="1"/>
          <p:nvPr>
            <p:ph type="sldNum" sz="quarter" idx="2"/>
          </p:nvPr>
        </p:nvSpPr>
        <p:spPr>
          <a:xfrm>
            <a:off x="12001499" y="13080999"/>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Text Alt">
    <p:spTree>
      <p:nvGrpSpPr>
        <p:cNvPr id="1" name=""/>
        <p:cNvGrpSpPr/>
        <p:nvPr/>
      </p:nvGrpSpPr>
      <p:grpSpPr>
        <a:xfrm>
          <a:off x="0" y="0"/>
          <a:ext cx="0" cy="0"/>
          <a:chOff x="0" y="0"/>
          <a:chExt cx="0" cy="0"/>
        </a:xfrm>
      </p:grpSpPr>
      <p:sp>
        <p:nvSpPr>
          <p:cNvPr id="186" name="Body Level One…"/>
          <p:cNvSpPr txBox="1"/>
          <p:nvPr>
            <p:ph type="body" sz="quarter" idx="1" hasCustomPrompt="1"/>
          </p:nvPr>
        </p:nvSpPr>
        <p:spPr>
          <a:xfrm>
            <a:off x="863600" y="1409700"/>
            <a:ext cx="3444906" cy="1559561"/>
          </a:xfrm>
          <a:prstGeom prst="rect">
            <a:avLst/>
          </a:prstGeom>
        </p:spPr>
        <p:txBody>
          <a:bodyPr/>
          <a:lstStyle>
            <a:lvl1pPr marL="0" indent="0">
              <a:buSzTx/>
              <a:buNone/>
            </a:lvl1pPr>
            <a:lvl2pPr marL="0" indent="457200">
              <a:buSzTx/>
              <a:buNone/>
            </a:lvl2pPr>
            <a:lvl3pPr marL="0" indent="914400">
              <a:buSzTx/>
              <a:buNone/>
            </a:lvl3pPr>
            <a:lvl4pPr marL="0" indent="1371600">
              <a:buSzTx/>
              <a:buNone/>
            </a:lvl4pPr>
            <a:lvl5pPr marL="0" indent="1828800">
              <a:buSzTx/>
              <a:buNone/>
            </a:lvl5pPr>
          </a:lstStyle>
          <a:p>
            <a:pPr/>
            <a:r>
              <a:t>Body Text</a:t>
            </a:r>
          </a:p>
          <a:p>
            <a:pPr lvl="1"/>
            <a:r>
              <a:t/>
            </a:r>
          </a:p>
          <a:p>
            <a:pPr lvl="2"/>
            <a:r>
              <a:t/>
            </a:r>
          </a:p>
          <a:p>
            <a:pPr lvl="3"/>
            <a:r>
              <a:t/>
            </a:r>
          </a:p>
          <a:p>
            <a:pPr lvl="4"/>
            <a:r>
              <a:t/>
            </a:r>
          </a:p>
        </p:txBody>
      </p:sp>
      <p:sp>
        <p:nvSpPr>
          <p:cNvPr id="187" name="Slide Title"/>
          <p:cNvSpPr txBox="1"/>
          <p:nvPr>
            <p:ph type="title" hasCustomPrompt="1"/>
          </p:nvPr>
        </p:nvSpPr>
        <p:spPr>
          <a:xfrm>
            <a:off x="863468" y="838200"/>
            <a:ext cx="3192304" cy="391160"/>
          </a:xfrm>
          <a:prstGeom prst="rect">
            <a:avLst/>
          </a:prstGeom>
        </p:spPr>
        <p:txBody>
          <a:bodyPr/>
          <a:lstStyle>
            <a:lvl1pPr marL="0" indent="0" defTabSz="2438338">
              <a:lnSpc>
                <a:spcPct val="80000"/>
              </a:lnSpc>
              <a:spcBef>
                <a:spcPts val="0"/>
              </a:spcBef>
              <a:defRPr sz="2000">
                <a:solidFill>
                  <a:srgbClr val="007FFF"/>
                </a:solidFill>
                <a:latin typeface="Founders Grotesk Medium"/>
                <a:ea typeface="Founders Grotesk Medium"/>
                <a:cs typeface="Founders Grotesk Medium"/>
                <a:sym typeface="Founders Grotesk Medium"/>
              </a:defRPr>
            </a:lvl1pPr>
          </a:lstStyle>
          <a:p>
            <a:pPr/>
            <a:r>
              <a:t>Slide Title</a:t>
            </a:r>
          </a:p>
        </p:txBody>
      </p:sp>
      <p:sp>
        <p:nvSpPr>
          <p:cNvPr id="188" name="Body Text"/>
          <p:cNvSpPr txBox="1"/>
          <p:nvPr>
            <p:ph type="body" sz="quarter" idx="21" hasCustomPrompt="1"/>
          </p:nvPr>
        </p:nvSpPr>
        <p:spPr>
          <a:xfrm>
            <a:off x="1142999" y="9969500"/>
            <a:ext cx="3441701" cy="1879600"/>
          </a:xfrm>
          <a:prstGeom prst="rect">
            <a:avLst/>
          </a:prstGeom>
        </p:spPr>
        <p:txBody>
          <a:bodyPr lIns="27093" tIns="27093" rIns="27093" bIns="27093" anchor="b"/>
          <a:lstStyle>
            <a:lvl1pPr marL="0" indent="0">
              <a:buSzTx/>
              <a:buNone/>
            </a:lvl1pPr>
          </a:lstStyle>
          <a:p>
            <a:pPr/>
            <a:r>
              <a:t>Body Text</a:t>
            </a:r>
          </a:p>
        </p:txBody>
      </p:sp>
      <p:sp>
        <p:nvSpPr>
          <p:cNvPr id="189" name="Heading Title"/>
          <p:cNvSpPr txBox="1"/>
          <p:nvPr>
            <p:ph type="body" sz="quarter" idx="22" hasCustomPrompt="1"/>
          </p:nvPr>
        </p:nvSpPr>
        <p:spPr>
          <a:xfrm>
            <a:off x="1143000" y="9639300"/>
            <a:ext cx="3441700" cy="255609"/>
          </a:xfrm>
          <a:prstGeom prst="rect">
            <a:avLst/>
          </a:prstGeom>
        </p:spPr>
        <p:txBody>
          <a:bodyPr lIns="27093" tIns="27093" rIns="27093" bIns="27093"/>
          <a:lstStyle>
            <a:lvl1pPr marL="0" indent="0" algn="l" defTabSz="1706837">
              <a:lnSpc>
                <a:spcPct val="80000"/>
              </a:lnSpc>
              <a:buSzTx/>
              <a:buNone/>
              <a:defRPr sz="1400">
                <a:solidFill>
                  <a:srgbClr val="007FFF"/>
                </a:solidFill>
                <a:latin typeface="Founders Grotesk Medium"/>
                <a:ea typeface="Founders Grotesk Medium"/>
                <a:cs typeface="Founders Grotesk Medium"/>
                <a:sym typeface="Founders Grotesk Medium"/>
              </a:defRPr>
            </a:lvl1pPr>
          </a:lstStyle>
          <a:p>
            <a:pPr/>
            <a:r>
              <a:t>Heading Title</a:t>
            </a:r>
          </a:p>
        </p:txBody>
      </p:sp>
      <p:sp>
        <p:nvSpPr>
          <p:cNvPr id="190" name="1"/>
          <p:cNvSpPr txBox="1"/>
          <p:nvPr>
            <p:ph type="body" sz="quarter" idx="23" hasCustomPrompt="1"/>
          </p:nvPr>
        </p:nvSpPr>
        <p:spPr>
          <a:xfrm>
            <a:off x="1143000" y="3467100"/>
            <a:ext cx="3441700" cy="1638300"/>
          </a:xfrm>
          <a:prstGeom prst="rect">
            <a:avLst/>
          </a:prstGeom>
        </p:spPr>
        <p:txBody>
          <a:bodyPr lIns="27093" tIns="27093" rIns="27093" bIns="27093" anchor="b"/>
          <a:lstStyle>
            <a:lvl1pPr marL="0" indent="0" algn="l" defTabSz="1706837">
              <a:lnSpc>
                <a:spcPct val="80000"/>
              </a:lnSpc>
              <a:buSzTx/>
              <a:buNone/>
              <a:defRPr sz="10500">
                <a:solidFill>
                  <a:srgbClr val="007FFF"/>
                </a:solidFill>
                <a:latin typeface="Founders Grotesk Medium"/>
                <a:ea typeface="Founders Grotesk Medium"/>
                <a:cs typeface="Founders Grotesk Medium"/>
                <a:sym typeface="Founders Grotesk Medium"/>
              </a:defRPr>
            </a:lvl1pPr>
          </a:lstStyle>
          <a:p>
            <a:pPr/>
            <a:r>
              <a:t>1</a:t>
            </a:r>
          </a:p>
        </p:txBody>
      </p:sp>
      <p:sp>
        <p:nvSpPr>
          <p:cNvPr id="191" name="Body Text"/>
          <p:cNvSpPr txBox="1"/>
          <p:nvPr>
            <p:ph type="body" sz="quarter" idx="24" hasCustomPrompt="1"/>
          </p:nvPr>
        </p:nvSpPr>
        <p:spPr>
          <a:xfrm>
            <a:off x="4940300" y="9969500"/>
            <a:ext cx="3441700" cy="1879600"/>
          </a:xfrm>
          <a:prstGeom prst="rect">
            <a:avLst/>
          </a:prstGeom>
        </p:spPr>
        <p:txBody>
          <a:bodyPr lIns="27093" tIns="27093" rIns="27093" bIns="27093" anchor="b"/>
          <a:lstStyle>
            <a:lvl1pPr marL="0" indent="0">
              <a:buSzTx/>
              <a:buNone/>
            </a:lvl1pPr>
          </a:lstStyle>
          <a:p>
            <a:pPr/>
            <a:r>
              <a:t>Body Text</a:t>
            </a:r>
          </a:p>
        </p:txBody>
      </p:sp>
      <p:sp>
        <p:nvSpPr>
          <p:cNvPr id="192" name="Heading Title"/>
          <p:cNvSpPr txBox="1"/>
          <p:nvPr>
            <p:ph type="body" sz="quarter" idx="25" hasCustomPrompt="1"/>
          </p:nvPr>
        </p:nvSpPr>
        <p:spPr>
          <a:xfrm>
            <a:off x="4940300" y="9639300"/>
            <a:ext cx="3441700" cy="255609"/>
          </a:xfrm>
          <a:prstGeom prst="rect">
            <a:avLst/>
          </a:prstGeom>
        </p:spPr>
        <p:txBody>
          <a:bodyPr lIns="27093" tIns="27093" rIns="27093" bIns="27093"/>
          <a:lstStyle>
            <a:lvl1pPr marL="0" indent="0" algn="l" defTabSz="1706837">
              <a:lnSpc>
                <a:spcPct val="80000"/>
              </a:lnSpc>
              <a:buSzTx/>
              <a:buNone/>
              <a:defRPr sz="1400">
                <a:solidFill>
                  <a:srgbClr val="007FFF"/>
                </a:solidFill>
                <a:latin typeface="Founders Grotesk Medium"/>
                <a:ea typeface="Founders Grotesk Medium"/>
                <a:cs typeface="Founders Grotesk Medium"/>
                <a:sym typeface="Founders Grotesk Medium"/>
              </a:defRPr>
            </a:lvl1pPr>
          </a:lstStyle>
          <a:p>
            <a:pPr/>
            <a:r>
              <a:t>Heading Title</a:t>
            </a:r>
          </a:p>
        </p:txBody>
      </p:sp>
      <p:sp>
        <p:nvSpPr>
          <p:cNvPr id="193" name="2"/>
          <p:cNvSpPr txBox="1"/>
          <p:nvPr>
            <p:ph type="body" sz="quarter" idx="26" hasCustomPrompt="1"/>
          </p:nvPr>
        </p:nvSpPr>
        <p:spPr>
          <a:xfrm>
            <a:off x="4940300" y="3467100"/>
            <a:ext cx="3441700" cy="1638300"/>
          </a:xfrm>
          <a:prstGeom prst="rect">
            <a:avLst/>
          </a:prstGeom>
        </p:spPr>
        <p:txBody>
          <a:bodyPr lIns="27093" tIns="27093" rIns="27093" bIns="27093" anchor="b"/>
          <a:lstStyle>
            <a:lvl1pPr marL="0" indent="0" algn="l" defTabSz="1706837">
              <a:lnSpc>
                <a:spcPct val="80000"/>
              </a:lnSpc>
              <a:buSzTx/>
              <a:buNone/>
              <a:defRPr sz="10500">
                <a:solidFill>
                  <a:srgbClr val="007FFF"/>
                </a:solidFill>
                <a:latin typeface="Founders Grotesk Medium"/>
                <a:ea typeface="Founders Grotesk Medium"/>
                <a:cs typeface="Founders Grotesk Medium"/>
                <a:sym typeface="Founders Grotesk Medium"/>
              </a:defRPr>
            </a:lvl1pPr>
          </a:lstStyle>
          <a:p>
            <a:pPr/>
            <a:r>
              <a:t>2</a:t>
            </a:r>
          </a:p>
        </p:txBody>
      </p:sp>
      <p:sp>
        <p:nvSpPr>
          <p:cNvPr id="194" name="Body Text"/>
          <p:cNvSpPr txBox="1"/>
          <p:nvPr>
            <p:ph type="body" sz="quarter" idx="27" hasCustomPrompt="1"/>
          </p:nvPr>
        </p:nvSpPr>
        <p:spPr>
          <a:xfrm>
            <a:off x="8750300" y="9969500"/>
            <a:ext cx="3441700" cy="1879600"/>
          </a:xfrm>
          <a:prstGeom prst="rect">
            <a:avLst/>
          </a:prstGeom>
        </p:spPr>
        <p:txBody>
          <a:bodyPr lIns="27093" tIns="27093" rIns="27093" bIns="27093" anchor="b"/>
          <a:lstStyle>
            <a:lvl1pPr marL="0" indent="0">
              <a:buSzTx/>
              <a:buNone/>
            </a:lvl1pPr>
          </a:lstStyle>
          <a:p>
            <a:pPr/>
            <a:r>
              <a:t>Body Text</a:t>
            </a:r>
          </a:p>
        </p:txBody>
      </p:sp>
      <p:sp>
        <p:nvSpPr>
          <p:cNvPr id="195" name="Heading Title"/>
          <p:cNvSpPr txBox="1"/>
          <p:nvPr>
            <p:ph type="body" sz="quarter" idx="28" hasCustomPrompt="1"/>
          </p:nvPr>
        </p:nvSpPr>
        <p:spPr>
          <a:xfrm>
            <a:off x="8750300" y="9639300"/>
            <a:ext cx="3441700" cy="255609"/>
          </a:xfrm>
          <a:prstGeom prst="rect">
            <a:avLst/>
          </a:prstGeom>
        </p:spPr>
        <p:txBody>
          <a:bodyPr lIns="27093" tIns="27093" rIns="27093" bIns="27093"/>
          <a:lstStyle>
            <a:lvl1pPr marL="0" indent="0" algn="l" defTabSz="1706837">
              <a:lnSpc>
                <a:spcPct val="80000"/>
              </a:lnSpc>
              <a:buSzTx/>
              <a:buNone/>
              <a:defRPr sz="1400">
                <a:solidFill>
                  <a:srgbClr val="007FFF"/>
                </a:solidFill>
                <a:latin typeface="Founders Grotesk Medium"/>
                <a:ea typeface="Founders Grotesk Medium"/>
                <a:cs typeface="Founders Grotesk Medium"/>
                <a:sym typeface="Founders Grotesk Medium"/>
              </a:defRPr>
            </a:lvl1pPr>
          </a:lstStyle>
          <a:p>
            <a:pPr/>
            <a:r>
              <a:t>Heading Title</a:t>
            </a:r>
          </a:p>
        </p:txBody>
      </p:sp>
      <p:sp>
        <p:nvSpPr>
          <p:cNvPr id="196" name="3"/>
          <p:cNvSpPr txBox="1"/>
          <p:nvPr>
            <p:ph type="body" sz="quarter" idx="29" hasCustomPrompt="1"/>
          </p:nvPr>
        </p:nvSpPr>
        <p:spPr>
          <a:xfrm>
            <a:off x="8750300" y="3467100"/>
            <a:ext cx="3441700" cy="1638300"/>
          </a:xfrm>
          <a:prstGeom prst="rect">
            <a:avLst/>
          </a:prstGeom>
        </p:spPr>
        <p:txBody>
          <a:bodyPr lIns="27093" tIns="27093" rIns="27093" bIns="27093" anchor="b"/>
          <a:lstStyle>
            <a:lvl1pPr marL="0" indent="0" algn="l" defTabSz="1706837">
              <a:lnSpc>
                <a:spcPct val="80000"/>
              </a:lnSpc>
              <a:buSzTx/>
              <a:buNone/>
              <a:defRPr sz="10500">
                <a:solidFill>
                  <a:srgbClr val="007FFF"/>
                </a:solidFill>
                <a:latin typeface="Founders Grotesk Medium"/>
                <a:ea typeface="Founders Grotesk Medium"/>
                <a:cs typeface="Founders Grotesk Medium"/>
                <a:sym typeface="Founders Grotesk Medium"/>
              </a:defRPr>
            </a:lvl1pPr>
          </a:lstStyle>
          <a:p>
            <a:pPr/>
            <a:r>
              <a:t>3</a:t>
            </a:r>
          </a:p>
        </p:txBody>
      </p:sp>
      <p:sp>
        <p:nvSpPr>
          <p:cNvPr id="197" name="Body Text"/>
          <p:cNvSpPr txBox="1"/>
          <p:nvPr>
            <p:ph type="body" sz="quarter" idx="30" hasCustomPrompt="1"/>
          </p:nvPr>
        </p:nvSpPr>
        <p:spPr>
          <a:xfrm>
            <a:off x="12560300" y="9969500"/>
            <a:ext cx="3441700" cy="1879600"/>
          </a:xfrm>
          <a:prstGeom prst="rect">
            <a:avLst/>
          </a:prstGeom>
        </p:spPr>
        <p:txBody>
          <a:bodyPr lIns="27093" tIns="27093" rIns="27093" bIns="27093" anchor="b"/>
          <a:lstStyle>
            <a:lvl1pPr marL="0" indent="0">
              <a:buSzTx/>
              <a:buNone/>
            </a:lvl1pPr>
          </a:lstStyle>
          <a:p>
            <a:pPr/>
            <a:r>
              <a:t>Body Text</a:t>
            </a:r>
          </a:p>
        </p:txBody>
      </p:sp>
      <p:sp>
        <p:nvSpPr>
          <p:cNvPr id="198" name="Heading Title"/>
          <p:cNvSpPr txBox="1"/>
          <p:nvPr>
            <p:ph type="body" sz="quarter" idx="31" hasCustomPrompt="1"/>
          </p:nvPr>
        </p:nvSpPr>
        <p:spPr>
          <a:xfrm>
            <a:off x="12560300" y="9639300"/>
            <a:ext cx="3441700" cy="255609"/>
          </a:xfrm>
          <a:prstGeom prst="rect">
            <a:avLst/>
          </a:prstGeom>
        </p:spPr>
        <p:txBody>
          <a:bodyPr lIns="27093" tIns="27093" rIns="27093" bIns="27093"/>
          <a:lstStyle>
            <a:lvl1pPr marL="0" indent="0" algn="l" defTabSz="1706837">
              <a:lnSpc>
                <a:spcPct val="80000"/>
              </a:lnSpc>
              <a:buSzTx/>
              <a:buNone/>
              <a:defRPr sz="1400">
                <a:solidFill>
                  <a:srgbClr val="007FFF"/>
                </a:solidFill>
                <a:latin typeface="Founders Grotesk Medium"/>
                <a:ea typeface="Founders Grotesk Medium"/>
                <a:cs typeface="Founders Grotesk Medium"/>
                <a:sym typeface="Founders Grotesk Medium"/>
              </a:defRPr>
            </a:lvl1pPr>
          </a:lstStyle>
          <a:p>
            <a:pPr/>
            <a:r>
              <a:t>Heading Title</a:t>
            </a:r>
          </a:p>
        </p:txBody>
      </p:sp>
      <p:sp>
        <p:nvSpPr>
          <p:cNvPr id="199" name="4"/>
          <p:cNvSpPr txBox="1"/>
          <p:nvPr>
            <p:ph type="body" sz="quarter" idx="32" hasCustomPrompt="1"/>
          </p:nvPr>
        </p:nvSpPr>
        <p:spPr>
          <a:xfrm>
            <a:off x="12560300" y="3467100"/>
            <a:ext cx="3441700" cy="1638300"/>
          </a:xfrm>
          <a:prstGeom prst="rect">
            <a:avLst/>
          </a:prstGeom>
        </p:spPr>
        <p:txBody>
          <a:bodyPr lIns="27093" tIns="27093" rIns="27093" bIns="27093" anchor="b"/>
          <a:lstStyle>
            <a:lvl1pPr marL="0" indent="0" algn="l" defTabSz="1706837">
              <a:lnSpc>
                <a:spcPct val="80000"/>
              </a:lnSpc>
              <a:buSzTx/>
              <a:buNone/>
              <a:defRPr sz="10500">
                <a:solidFill>
                  <a:srgbClr val="007FFF"/>
                </a:solidFill>
                <a:latin typeface="Founders Grotesk Medium"/>
                <a:ea typeface="Founders Grotesk Medium"/>
                <a:cs typeface="Founders Grotesk Medium"/>
                <a:sym typeface="Founders Grotesk Medium"/>
              </a:defRPr>
            </a:lvl1pPr>
          </a:lstStyle>
          <a:p>
            <a:pPr/>
            <a:r>
              <a:t>4</a:t>
            </a:r>
          </a:p>
        </p:txBody>
      </p:sp>
      <p:sp>
        <p:nvSpPr>
          <p:cNvPr id="200" name="Body Text"/>
          <p:cNvSpPr txBox="1"/>
          <p:nvPr>
            <p:ph type="body" sz="quarter" idx="33" hasCustomPrompt="1"/>
          </p:nvPr>
        </p:nvSpPr>
        <p:spPr>
          <a:xfrm>
            <a:off x="16332200" y="9969500"/>
            <a:ext cx="3441700" cy="1879600"/>
          </a:xfrm>
          <a:prstGeom prst="rect">
            <a:avLst/>
          </a:prstGeom>
        </p:spPr>
        <p:txBody>
          <a:bodyPr lIns="27093" tIns="27093" rIns="27093" bIns="27093" anchor="b"/>
          <a:lstStyle>
            <a:lvl1pPr marL="0" indent="0">
              <a:buSzTx/>
              <a:buNone/>
            </a:lvl1pPr>
          </a:lstStyle>
          <a:p>
            <a:pPr/>
            <a:r>
              <a:t>Body Text</a:t>
            </a:r>
          </a:p>
        </p:txBody>
      </p:sp>
      <p:sp>
        <p:nvSpPr>
          <p:cNvPr id="201" name="Heading Title"/>
          <p:cNvSpPr txBox="1"/>
          <p:nvPr>
            <p:ph type="body" sz="quarter" idx="34" hasCustomPrompt="1"/>
          </p:nvPr>
        </p:nvSpPr>
        <p:spPr>
          <a:xfrm>
            <a:off x="16332200" y="9639300"/>
            <a:ext cx="3441700" cy="255609"/>
          </a:xfrm>
          <a:prstGeom prst="rect">
            <a:avLst/>
          </a:prstGeom>
        </p:spPr>
        <p:txBody>
          <a:bodyPr lIns="27093" tIns="27093" rIns="27093" bIns="27093"/>
          <a:lstStyle>
            <a:lvl1pPr marL="0" indent="0" algn="l" defTabSz="1706837">
              <a:lnSpc>
                <a:spcPct val="80000"/>
              </a:lnSpc>
              <a:buSzTx/>
              <a:buNone/>
              <a:defRPr sz="1400">
                <a:solidFill>
                  <a:srgbClr val="007FFF"/>
                </a:solidFill>
                <a:latin typeface="Founders Grotesk Medium"/>
                <a:ea typeface="Founders Grotesk Medium"/>
                <a:cs typeface="Founders Grotesk Medium"/>
                <a:sym typeface="Founders Grotesk Medium"/>
              </a:defRPr>
            </a:lvl1pPr>
          </a:lstStyle>
          <a:p>
            <a:pPr/>
            <a:r>
              <a:t>Heading Title</a:t>
            </a:r>
          </a:p>
        </p:txBody>
      </p:sp>
      <p:sp>
        <p:nvSpPr>
          <p:cNvPr id="202" name="5"/>
          <p:cNvSpPr txBox="1"/>
          <p:nvPr>
            <p:ph type="body" sz="quarter" idx="35" hasCustomPrompt="1"/>
          </p:nvPr>
        </p:nvSpPr>
        <p:spPr>
          <a:xfrm>
            <a:off x="16332200" y="3467100"/>
            <a:ext cx="3441700" cy="1638300"/>
          </a:xfrm>
          <a:prstGeom prst="rect">
            <a:avLst/>
          </a:prstGeom>
        </p:spPr>
        <p:txBody>
          <a:bodyPr lIns="27093" tIns="27093" rIns="27093" bIns="27093" anchor="b"/>
          <a:lstStyle>
            <a:lvl1pPr marL="0" indent="0" algn="l" defTabSz="1706837">
              <a:lnSpc>
                <a:spcPct val="80000"/>
              </a:lnSpc>
              <a:buSzTx/>
              <a:buNone/>
              <a:defRPr sz="10500">
                <a:solidFill>
                  <a:srgbClr val="007FFF"/>
                </a:solidFill>
                <a:latin typeface="Founders Grotesk Medium"/>
                <a:ea typeface="Founders Grotesk Medium"/>
                <a:cs typeface="Founders Grotesk Medium"/>
                <a:sym typeface="Founders Grotesk Medium"/>
              </a:defRPr>
            </a:lvl1pPr>
          </a:lstStyle>
          <a:p>
            <a:pPr/>
            <a:r>
              <a:t>5</a:t>
            </a:r>
          </a:p>
        </p:txBody>
      </p:sp>
      <p:sp>
        <p:nvSpPr>
          <p:cNvPr id="203" name="Body Text"/>
          <p:cNvSpPr txBox="1"/>
          <p:nvPr>
            <p:ph type="body" sz="quarter" idx="36" hasCustomPrompt="1"/>
          </p:nvPr>
        </p:nvSpPr>
        <p:spPr>
          <a:xfrm>
            <a:off x="20154900" y="9969500"/>
            <a:ext cx="3441700" cy="1879600"/>
          </a:xfrm>
          <a:prstGeom prst="rect">
            <a:avLst/>
          </a:prstGeom>
        </p:spPr>
        <p:txBody>
          <a:bodyPr lIns="27093" tIns="27093" rIns="27093" bIns="27093" anchor="b"/>
          <a:lstStyle>
            <a:lvl1pPr marL="0" indent="0">
              <a:buSzTx/>
              <a:buNone/>
            </a:lvl1pPr>
          </a:lstStyle>
          <a:p>
            <a:pPr/>
            <a:r>
              <a:t>Body Text</a:t>
            </a:r>
          </a:p>
        </p:txBody>
      </p:sp>
      <p:sp>
        <p:nvSpPr>
          <p:cNvPr id="204" name="Heading Title"/>
          <p:cNvSpPr txBox="1"/>
          <p:nvPr>
            <p:ph type="body" sz="quarter" idx="37" hasCustomPrompt="1"/>
          </p:nvPr>
        </p:nvSpPr>
        <p:spPr>
          <a:xfrm>
            <a:off x="20154900" y="9639300"/>
            <a:ext cx="3441700" cy="255609"/>
          </a:xfrm>
          <a:prstGeom prst="rect">
            <a:avLst/>
          </a:prstGeom>
        </p:spPr>
        <p:txBody>
          <a:bodyPr lIns="27093" tIns="27093" rIns="27093" bIns="27093"/>
          <a:lstStyle>
            <a:lvl1pPr marL="0" indent="0" algn="l" defTabSz="1706837">
              <a:lnSpc>
                <a:spcPct val="80000"/>
              </a:lnSpc>
              <a:buSzTx/>
              <a:buNone/>
              <a:defRPr sz="1400">
                <a:solidFill>
                  <a:srgbClr val="007FFF"/>
                </a:solidFill>
                <a:latin typeface="Founders Grotesk Medium"/>
                <a:ea typeface="Founders Grotesk Medium"/>
                <a:cs typeface="Founders Grotesk Medium"/>
                <a:sym typeface="Founders Grotesk Medium"/>
              </a:defRPr>
            </a:lvl1pPr>
          </a:lstStyle>
          <a:p>
            <a:pPr/>
            <a:r>
              <a:t>Heading Title</a:t>
            </a:r>
          </a:p>
        </p:txBody>
      </p:sp>
      <p:sp>
        <p:nvSpPr>
          <p:cNvPr id="205" name="6"/>
          <p:cNvSpPr txBox="1"/>
          <p:nvPr>
            <p:ph type="body" sz="quarter" idx="38" hasCustomPrompt="1"/>
          </p:nvPr>
        </p:nvSpPr>
        <p:spPr>
          <a:xfrm>
            <a:off x="20154900" y="3467100"/>
            <a:ext cx="3441700" cy="1638300"/>
          </a:xfrm>
          <a:prstGeom prst="rect">
            <a:avLst/>
          </a:prstGeom>
        </p:spPr>
        <p:txBody>
          <a:bodyPr lIns="27093" tIns="27093" rIns="27093" bIns="27093" anchor="b"/>
          <a:lstStyle>
            <a:lvl1pPr marL="0" indent="0" algn="l" defTabSz="1706837">
              <a:lnSpc>
                <a:spcPct val="80000"/>
              </a:lnSpc>
              <a:buSzTx/>
              <a:buNone/>
              <a:defRPr sz="10500">
                <a:solidFill>
                  <a:srgbClr val="007FFF"/>
                </a:solidFill>
                <a:latin typeface="Founders Grotesk Medium"/>
                <a:ea typeface="Founders Grotesk Medium"/>
                <a:cs typeface="Founders Grotesk Medium"/>
                <a:sym typeface="Founders Grotesk Medium"/>
              </a:defRPr>
            </a:lvl1pPr>
          </a:lstStyle>
          <a:p>
            <a:pPr/>
            <a:r>
              <a:t>6</a:t>
            </a:r>
          </a:p>
        </p:txBody>
      </p:sp>
      <p:sp>
        <p:nvSpPr>
          <p:cNvPr id="206" name="Line"/>
          <p:cNvSpPr/>
          <p:nvPr/>
        </p:nvSpPr>
        <p:spPr>
          <a:xfrm flipV="1">
            <a:off x="4716779" y="3936126"/>
            <a:ext cx="1" cy="7853835"/>
          </a:xfrm>
          <a:prstGeom prst="line">
            <a:avLst/>
          </a:prstGeom>
          <a:ln w="19050">
            <a:solidFill>
              <a:srgbClr val="000000"/>
            </a:solidFill>
            <a:miter lim="400000"/>
          </a:ln>
        </p:spPr>
        <p:txBody>
          <a:bodyPr lIns="27093" tIns="27093" rIns="27093" bIns="27093" anchor="ctr"/>
          <a:lstStyle/>
          <a:p>
            <a:pPr algn="l" defTabSz="2438338">
              <a:lnSpc>
                <a:spcPct val="80000"/>
              </a:lnSpc>
              <a:defRPr sz="1400">
                <a:latin typeface="Founders Grotesk"/>
                <a:ea typeface="Founders Grotesk"/>
                <a:cs typeface="Founders Grotesk"/>
                <a:sym typeface="Founders Grotesk"/>
              </a:defRPr>
            </a:pPr>
          </a:p>
        </p:txBody>
      </p:sp>
      <p:sp>
        <p:nvSpPr>
          <p:cNvPr id="207" name="Line"/>
          <p:cNvSpPr/>
          <p:nvPr/>
        </p:nvSpPr>
        <p:spPr>
          <a:xfrm flipV="1">
            <a:off x="914399" y="3937000"/>
            <a:ext cx="2" cy="7848600"/>
          </a:xfrm>
          <a:prstGeom prst="line">
            <a:avLst/>
          </a:prstGeom>
          <a:ln w="19050">
            <a:solidFill>
              <a:srgbClr val="000000"/>
            </a:solidFill>
            <a:miter lim="400000"/>
          </a:ln>
        </p:spPr>
        <p:txBody>
          <a:bodyPr lIns="27093" tIns="27093" rIns="27093" bIns="27093" anchor="ctr"/>
          <a:lstStyle/>
          <a:p>
            <a:pPr algn="l" defTabSz="2438338">
              <a:lnSpc>
                <a:spcPct val="80000"/>
              </a:lnSpc>
              <a:defRPr sz="1400">
                <a:latin typeface="Founders Grotesk"/>
                <a:ea typeface="Founders Grotesk"/>
                <a:cs typeface="Founders Grotesk"/>
                <a:sym typeface="Founders Grotesk"/>
              </a:defRPr>
            </a:pPr>
          </a:p>
        </p:txBody>
      </p:sp>
      <p:sp>
        <p:nvSpPr>
          <p:cNvPr id="208" name="Line"/>
          <p:cNvSpPr/>
          <p:nvPr/>
        </p:nvSpPr>
        <p:spPr>
          <a:xfrm flipV="1">
            <a:off x="12321539" y="3936126"/>
            <a:ext cx="1" cy="7853835"/>
          </a:xfrm>
          <a:prstGeom prst="line">
            <a:avLst/>
          </a:prstGeom>
          <a:ln w="19050">
            <a:solidFill>
              <a:srgbClr val="000000"/>
            </a:solidFill>
            <a:miter lim="400000"/>
          </a:ln>
        </p:spPr>
        <p:txBody>
          <a:bodyPr lIns="27093" tIns="27093" rIns="27093" bIns="27093" anchor="ctr"/>
          <a:lstStyle/>
          <a:p>
            <a:pPr algn="l" defTabSz="2438338">
              <a:lnSpc>
                <a:spcPct val="80000"/>
              </a:lnSpc>
              <a:defRPr sz="1400">
                <a:latin typeface="Founders Grotesk"/>
                <a:ea typeface="Founders Grotesk"/>
                <a:cs typeface="Founders Grotesk"/>
                <a:sym typeface="Founders Grotesk"/>
              </a:defRPr>
            </a:pPr>
          </a:p>
        </p:txBody>
      </p:sp>
      <p:sp>
        <p:nvSpPr>
          <p:cNvPr id="209" name="Line"/>
          <p:cNvSpPr/>
          <p:nvPr/>
        </p:nvSpPr>
        <p:spPr>
          <a:xfrm flipV="1">
            <a:off x="8519159" y="3937000"/>
            <a:ext cx="1" cy="7848600"/>
          </a:xfrm>
          <a:prstGeom prst="line">
            <a:avLst/>
          </a:prstGeom>
          <a:ln w="19050">
            <a:solidFill>
              <a:srgbClr val="000000"/>
            </a:solidFill>
            <a:miter lim="400000"/>
          </a:ln>
        </p:spPr>
        <p:txBody>
          <a:bodyPr lIns="27093" tIns="27093" rIns="27093" bIns="27093" anchor="ctr"/>
          <a:lstStyle/>
          <a:p>
            <a:pPr algn="l" defTabSz="2438338">
              <a:lnSpc>
                <a:spcPct val="80000"/>
              </a:lnSpc>
              <a:defRPr sz="1400">
                <a:latin typeface="Founders Grotesk"/>
                <a:ea typeface="Founders Grotesk"/>
                <a:cs typeface="Founders Grotesk"/>
                <a:sym typeface="Founders Grotesk"/>
              </a:defRPr>
            </a:pPr>
          </a:p>
        </p:txBody>
      </p:sp>
      <p:sp>
        <p:nvSpPr>
          <p:cNvPr id="210" name="Line"/>
          <p:cNvSpPr/>
          <p:nvPr/>
        </p:nvSpPr>
        <p:spPr>
          <a:xfrm flipV="1">
            <a:off x="16123919" y="3936126"/>
            <a:ext cx="1" cy="7853835"/>
          </a:xfrm>
          <a:prstGeom prst="line">
            <a:avLst/>
          </a:prstGeom>
          <a:ln w="19050">
            <a:solidFill>
              <a:srgbClr val="000000"/>
            </a:solidFill>
            <a:miter lim="400000"/>
          </a:ln>
        </p:spPr>
        <p:txBody>
          <a:bodyPr lIns="27093" tIns="27093" rIns="27093" bIns="27093" anchor="ctr"/>
          <a:lstStyle/>
          <a:p>
            <a:pPr algn="l" defTabSz="2438338">
              <a:lnSpc>
                <a:spcPct val="80000"/>
              </a:lnSpc>
              <a:defRPr sz="1400">
                <a:latin typeface="Founders Grotesk"/>
                <a:ea typeface="Founders Grotesk"/>
                <a:cs typeface="Founders Grotesk"/>
                <a:sym typeface="Founders Grotesk"/>
              </a:defRPr>
            </a:pPr>
          </a:p>
        </p:txBody>
      </p:sp>
      <p:sp>
        <p:nvSpPr>
          <p:cNvPr id="211" name="Line"/>
          <p:cNvSpPr/>
          <p:nvPr/>
        </p:nvSpPr>
        <p:spPr>
          <a:xfrm flipV="1">
            <a:off x="19926299" y="3936127"/>
            <a:ext cx="1" cy="7853834"/>
          </a:xfrm>
          <a:prstGeom prst="line">
            <a:avLst/>
          </a:prstGeom>
          <a:ln w="19050">
            <a:solidFill>
              <a:srgbClr val="000000"/>
            </a:solidFill>
            <a:miter lim="400000"/>
          </a:ln>
        </p:spPr>
        <p:txBody>
          <a:bodyPr lIns="27093" tIns="27093" rIns="27093" bIns="27093" anchor="ctr"/>
          <a:lstStyle/>
          <a:p>
            <a:pPr algn="l" defTabSz="2438338">
              <a:lnSpc>
                <a:spcPct val="80000"/>
              </a:lnSpc>
              <a:defRPr sz="1400">
                <a:latin typeface="Founders Grotesk"/>
                <a:ea typeface="Founders Grotesk"/>
                <a:cs typeface="Founders Grotesk"/>
                <a:sym typeface="Founders Grotesk"/>
              </a:defRPr>
            </a:pPr>
          </a:p>
        </p:txBody>
      </p:sp>
      <p:sp>
        <p:nvSpPr>
          <p:cNvPr id="212" name="Presentation Title"/>
          <p:cNvSpPr txBox="1"/>
          <p:nvPr>
            <p:ph type="body" sz="quarter" idx="39" hasCustomPrompt="1"/>
          </p:nvPr>
        </p:nvSpPr>
        <p:spPr>
          <a:xfrm>
            <a:off x="914268" y="12538254"/>
            <a:ext cx="3560398" cy="391161"/>
          </a:xfrm>
          <a:prstGeom prst="rect">
            <a:avLst/>
          </a:prstGeom>
        </p:spPr>
        <p:txBody>
          <a:bodyPr anchor="b"/>
          <a:lstStyle>
            <a:lvl1pPr marL="0" indent="0" algn="l" defTabSz="2438338">
              <a:buSzTx/>
              <a:buNone/>
              <a:defRPr sz="2000">
                <a:latin typeface="Founders Grotesk"/>
                <a:ea typeface="Founders Grotesk"/>
                <a:cs typeface="Founders Grotesk"/>
                <a:sym typeface="Founders Grotesk"/>
              </a:defRPr>
            </a:lvl1pPr>
          </a:lstStyle>
          <a:p>
            <a:pPr/>
            <a:r>
              <a:t>Presentation Title</a:t>
            </a:r>
          </a:p>
        </p:txBody>
      </p:sp>
      <p:sp>
        <p:nvSpPr>
          <p:cNvPr id="213" name="Date"/>
          <p:cNvSpPr txBox="1"/>
          <p:nvPr>
            <p:ph type="body" sz="quarter" idx="40" hasCustomPrompt="1"/>
          </p:nvPr>
        </p:nvSpPr>
        <p:spPr>
          <a:xfrm>
            <a:off x="4711337" y="12538254"/>
            <a:ext cx="3560397" cy="391161"/>
          </a:xfrm>
          <a:prstGeom prst="rect">
            <a:avLst/>
          </a:prstGeom>
        </p:spPr>
        <p:txBody>
          <a:bodyPr anchor="b"/>
          <a:lstStyle>
            <a:lvl1pPr marL="0" indent="0" algn="l" defTabSz="2438338">
              <a:buSzTx/>
              <a:buNone/>
              <a:defRPr sz="2000">
                <a:latin typeface="Founders Grotesk"/>
                <a:ea typeface="Founders Grotesk"/>
                <a:cs typeface="Founders Grotesk"/>
                <a:sym typeface="Founders Grotesk"/>
              </a:defRPr>
            </a:lvl1pPr>
          </a:lstStyle>
          <a:p>
            <a:pPr/>
            <a:r>
              <a:t>Date</a:t>
            </a:r>
          </a:p>
        </p:txBody>
      </p:sp>
      <p:sp>
        <p:nvSpPr>
          <p:cNvPr id="21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Live Video">
    <p:spTree>
      <p:nvGrpSpPr>
        <p:cNvPr id="1" name=""/>
        <p:cNvGrpSpPr/>
        <p:nvPr/>
      </p:nvGrpSpPr>
      <p:grpSpPr>
        <a:xfrm>
          <a:off x="0" y="0"/>
          <a:ext cx="0" cy="0"/>
          <a:chOff x="0" y="0"/>
          <a:chExt cx="0" cy="0"/>
        </a:xfrm>
      </p:grpSpPr>
      <p:sp>
        <p:nvSpPr>
          <p:cNvPr id="221" name="Presentation Title"/>
          <p:cNvSpPr txBox="1"/>
          <p:nvPr/>
        </p:nvSpPr>
        <p:spPr>
          <a:xfrm>
            <a:off x="914268" y="12538254"/>
            <a:ext cx="3560398" cy="39116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lstStyle>
            <a:lvl1pPr algn="l" defTabSz="2438338">
              <a:defRPr sz="2000">
                <a:solidFill>
                  <a:schemeClr val="accent6">
                    <a:hueOff val="30700"/>
                    <a:satOff val="30399"/>
                    <a:lumOff val="18431"/>
                  </a:schemeClr>
                </a:solidFill>
                <a:latin typeface="Founders Grotesk"/>
                <a:ea typeface="Founders Grotesk"/>
                <a:cs typeface="Founders Grotesk"/>
                <a:sym typeface="Founders Grotesk"/>
              </a:defRPr>
            </a:lvl1pPr>
          </a:lstStyle>
          <a:p>
            <a:pPr/>
            <a:r>
              <a:t>Presentation Title</a:t>
            </a:r>
          </a:p>
        </p:txBody>
      </p:sp>
      <p:sp>
        <p:nvSpPr>
          <p:cNvPr id="222" name="Date"/>
          <p:cNvSpPr txBox="1"/>
          <p:nvPr/>
        </p:nvSpPr>
        <p:spPr>
          <a:xfrm>
            <a:off x="4711337" y="12538254"/>
            <a:ext cx="3560397" cy="39116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lstStyle>
            <a:lvl1pPr algn="l" defTabSz="2438338">
              <a:defRPr sz="2000">
                <a:solidFill>
                  <a:schemeClr val="accent6">
                    <a:hueOff val="30700"/>
                    <a:satOff val="30399"/>
                    <a:lumOff val="18431"/>
                  </a:schemeClr>
                </a:solidFill>
                <a:latin typeface="Founders Grotesk"/>
                <a:ea typeface="Founders Grotesk"/>
                <a:cs typeface="Founders Grotesk"/>
                <a:sym typeface="Founders Grotesk"/>
              </a:defRPr>
            </a:lvl1pPr>
          </a:lstStyle>
          <a:p>
            <a:pPr/>
            <a:r>
              <a:t>Date</a:t>
            </a:r>
          </a:p>
        </p:txBody>
      </p:sp>
      <p:sp>
        <p:nvSpPr>
          <p:cNvPr id="223" name="Body Level One…"/>
          <p:cNvSpPr txBox="1"/>
          <p:nvPr>
            <p:ph type="body" sz="half" idx="1" hasCustomPrompt="1"/>
          </p:nvPr>
        </p:nvSpPr>
        <p:spPr>
          <a:xfrm>
            <a:off x="778686" y="1320800"/>
            <a:ext cx="9271001" cy="9676904"/>
          </a:xfrm>
          <a:prstGeom prst="rect">
            <a:avLst/>
          </a:prstGeom>
        </p:spPr>
        <p:txBody>
          <a:bodyPr/>
          <a:lstStyle>
            <a:lvl1pPr marL="0" indent="0" algn="l">
              <a:lnSpc>
                <a:spcPct val="90000"/>
              </a:lnSpc>
              <a:spcBef>
                <a:spcPts val="3000"/>
              </a:spcBef>
              <a:buSzTx/>
              <a:buNone/>
              <a:defRPr sz="6000">
                <a:latin typeface="Founders Grotesk Light"/>
                <a:ea typeface="Founders Grotesk Light"/>
                <a:cs typeface="Founders Grotesk Light"/>
                <a:sym typeface="Founders Grotesk Light"/>
              </a:defRPr>
            </a:lvl1pPr>
            <a:lvl2pPr marL="0" indent="457200" algn="l">
              <a:lnSpc>
                <a:spcPct val="90000"/>
              </a:lnSpc>
              <a:spcBef>
                <a:spcPts val="3000"/>
              </a:spcBef>
              <a:buSzTx/>
              <a:buNone/>
              <a:defRPr sz="6000">
                <a:latin typeface="Founders Grotesk Light"/>
                <a:ea typeface="Founders Grotesk Light"/>
                <a:cs typeface="Founders Grotesk Light"/>
                <a:sym typeface="Founders Grotesk Light"/>
              </a:defRPr>
            </a:lvl2pPr>
            <a:lvl3pPr marL="0" indent="914400" algn="l">
              <a:lnSpc>
                <a:spcPct val="90000"/>
              </a:lnSpc>
              <a:spcBef>
                <a:spcPts val="3000"/>
              </a:spcBef>
              <a:buSzTx/>
              <a:buNone/>
              <a:defRPr sz="6000">
                <a:latin typeface="Founders Grotesk Light"/>
                <a:ea typeface="Founders Grotesk Light"/>
                <a:cs typeface="Founders Grotesk Light"/>
                <a:sym typeface="Founders Grotesk Light"/>
              </a:defRPr>
            </a:lvl3pPr>
            <a:lvl4pPr marL="0" indent="1371600" algn="l">
              <a:lnSpc>
                <a:spcPct val="90000"/>
              </a:lnSpc>
              <a:spcBef>
                <a:spcPts val="3000"/>
              </a:spcBef>
              <a:buSzTx/>
              <a:buNone/>
              <a:defRPr sz="6000">
                <a:latin typeface="Founders Grotesk Light"/>
                <a:ea typeface="Founders Grotesk Light"/>
                <a:cs typeface="Founders Grotesk Light"/>
                <a:sym typeface="Founders Grotesk Light"/>
              </a:defRPr>
            </a:lvl4pPr>
            <a:lvl5pPr marL="0" indent="1828800" algn="l">
              <a:lnSpc>
                <a:spcPct val="90000"/>
              </a:lnSpc>
              <a:spcBef>
                <a:spcPts val="3000"/>
              </a:spcBef>
              <a:buSzTx/>
              <a:buNone/>
              <a:defRPr sz="6000">
                <a:latin typeface="Founders Grotesk Light"/>
                <a:ea typeface="Founders Grotesk Light"/>
                <a:cs typeface="Founders Grotesk Light"/>
                <a:sym typeface="Founders Grotesk Light"/>
              </a:defRPr>
            </a:lvl5pPr>
          </a:lstStyle>
          <a:p>
            <a:pPr/>
            <a:r>
              <a:t>Body Text</a:t>
            </a:r>
          </a:p>
          <a:p>
            <a:pPr lvl="1"/>
            <a:r>
              <a:t/>
            </a:r>
          </a:p>
          <a:p>
            <a:pPr lvl="2"/>
            <a:r>
              <a:t/>
            </a:r>
          </a:p>
          <a:p>
            <a:pPr lvl="3"/>
            <a:r>
              <a:t/>
            </a:r>
          </a:p>
          <a:p>
            <a:pPr lvl="4"/>
            <a:r>
              <a:t/>
            </a:r>
          </a:p>
        </p:txBody>
      </p:sp>
      <p:sp>
        <p:nvSpPr>
          <p:cNvPr id="224" name="Text"/>
          <p:cNvSpPr txBox="1"/>
          <p:nvPr/>
        </p:nvSpPr>
        <p:spPr>
          <a:xfrm>
            <a:off x="-6500700" y="7654965"/>
            <a:ext cx="1411225" cy="1008381"/>
          </a:xfrm>
          <a:prstGeom prst="rect">
            <a:avLst/>
          </a:prstGeom>
          <a:ln w="12700">
            <a:miter lim="400000"/>
          </a:ln>
        </p:spPr>
        <p:txBody>
          <a:bodyPr wrap="none" lIns="50800" tIns="50800" rIns="50800" bIns="50800" anchor="b">
            <a:spAutoFit/>
          </a:bodyPr>
          <a:lstStyle/>
          <a:p>
            <a:pPr algn="l">
              <a:lnSpc>
                <a:spcPct val="90000"/>
              </a:lnSpc>
              <a:spcBef>
                <a:spcPts val="3000"/>
              </a:spcBef>
              <a:defRPr sz="6000">
                <a:latin typeface="Founders Grotesk Light"/>
                <a:ea typeface="Founders Grotesk Light"/>
                <a:cs typeface="Founders Grotesk Light"/>
                <a:sym typeface="Founders Grotesk Light"/>
              </a:defRPr>
            </a:pPr>
          </a:p>
        </p:txBody>
      </p:sp>
      <p:sp>
        <p:nvSpPr>
          <p:cNvPr id="225" name="Presentation Title"/>
          <p:cNvSpPr txBox="1"/>
          <p:nvPr>
            <p:ph type="body" sz="quarter" idx="21" hasCustomPrompt="1"/>
          </p:nvPr>
        </p:nvSpPr>
        <p:spPr>
          <a:xfrm>
            <a:off x="914268" y="12538254"/>
            <a:ext cx="3560398" cy="391161"/>
          </a:xfrm>
          <a:prstGeom prst="rect">
            <a:avLst/>
          </a:prstGeom>
        </p:spPr>
        <p:txBody>
          <a:bodyPr anchor="b"/>
          <a:lstStyle>
            <a:lvl1pPr marL="0" indent="0" algn="l" defTabSz="2438338">
              <a:buSzTx/>
              <a:buNone/>
              <a:defRPr sz="2000">
                <a:latin typeface="Founders Grotesk"/>
                <a:ea typeface="Founders Grotesk"/>
                <a:cs typeface="Founders Grotesk"/>
                <a:sym typeface="Founders Grotesk"/>
              </a:defRPr>
            </a:lvl1pPr>
          </a:lstStyle>
          <a:p>
            <a:pPr/>
            <a:r>
              <a:t>Presentation Title</a:t>
            </a:r>
          </a:p>
        </p:txBody>
      </p:sp>
      <p:sp>
        <p:nvSpPr>
          <p:cNvPr id="226" name="Date"/>
          <p:cNvSpPr txBox="1"/>
          <p:nvPr>
            <p:ph type="body" sz="quarter" idx="22" hasCustomPrompt="1"/>
          </p:nvPr>
        </p:nvSpPr>
        <p:spPr>
          <a:xfrm>
            <a:off x="4711337" y="12538254"/>
            <a:ext cx="3560397" cy="391161"/>
          </a:xfrm>
          <a:prstGeom prst="rect">
            <a:avLst/>
          </a:prstGeom>
        </p:spPr>
        <p:txBody>
          <a:bodyPr anchor="b"/>
          <a:lstStyle>
            <a:lvl1pPr marL="0" indent="0" algn="l" defTabSz="2438338">
              <a:buSzTx/>
              <a:buNone/>
              <a:defRPr sz="2000">
                <a:latin typeface="Founders Grotesk"/>
                <a:ea typeface="Founders Grotesk"/>
                <a:cs typeface="Founders Grotesk"/>
                <a:sym typeface="Founders Grotesk"/>
              </a:defRPr>
            </a:lvl1pPr>
          </a:lstStyle>
          <a:p>
            <a:pPr/>
            <a:r>
              <a:t>Date</a:t>
            </a:r>
          </a:p>
        </p:txBody>
      </p:sp>
      <p:sp>
        <p:nvSpPr>
          <p:cNvPr id="22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ive Video">
    <p:spTree>
      <p:nvGrpSpPr>
        <p:cNvPr id="1" name=""/>
        <p:cNvGrpSpPr/>
        <p:nvPr/>
      </p:nvGrpSpPr>
      <p:grpSpPr>
        <a:xfrm>
          <a:off x="0" y="0"/>
          <a:ext cx="0" cy="0"/>
          <a:chOff x="0" y="0"/>
          <a:chExt cx="0" cy="0"/>
        </a:xfrm>
      </p:grpSpPr>
      <p:sp>
        <p:nvSpPr>
          <p:cNvPr id="234" name="Slide Number"/>
          <p:cNvSpPr txBox="1"/>
          <p:nvPr>
            <p:ph type="sldNum" sz="quarter" idx="2"/>
          </p:nvPr>
        </p:nvSpPr>
        <p:spPr>
          <a:prstGeom prst="rect">
            <a:avLst/>
          </a:prstGeom>
        </p:spPr>
        <p:txBody>
          <a:bodyPr/>
          <a:lstStyle>
            <a:lvl1pPr>
              <a:defRPr>
                <a:solidFill>
                  <a:schemeClr val="accent6">
                    <a:hueOff val="30700"/>
                    <a:satOff val="30399"/>
                    <a:lumOff val="18431"/>
                  </a:schemeClr>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2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ts">
    <p:spTree>
      <p:nvGrpSpPr>
        <p:cNvPr id="1" name=""/>
        <p:cNvGrpSpPr/>
        <p:nvPr/>
      </p:nvGrpSpPr>
      <p:grpSpPr>
        <a:xfrm>
          <a:off x="0" y="0"/>
          <a:ext cx="0" cy="0"/>
          <a:chOff x="0" y="0"/>
          <a:chExt cx="0" cy="0"/>
        </a:xfrm>
      </p:grpSpPr>
      <p:sp>
        <p:nvSpPr>
          <p:cNvPr id="24" name="Presentation Title"/>
          <p:cNvSpPr txBox="1"/>
          <p:nvPr>
            <p:ph type="body" sz="quarter" idx="21" hasCustomPrompt="1"/>
          </p:nvPr>
        </p:nvSpPr>
        <p:spPr>
          <a:xfrm>
            <a:off x="914268" y="12538254"/>
            <a:ext cx="3560398" cy="391161"/>
          </a:xfrm>
          <a:prstGeom prst="rect">
            <a:avLst/>
          </a:prstGeom>
        </p:spPr>
        <p:txBody>
          <a:bodyPr anchor="b"/>
          <a:lstStyle>
            <a:lvl1pPr marL="0" indent="0" algn="l" defTabSz="2438338">
              <a:buSzTx/>
              <a:buNone/>
              <a:defRPr sz="2000">
                <a:latin typeface="Founders Grotesk"/>
                <a:ea typeface="Founders Grotesk"/>
                <a:cs typeface="Founders Grotesk"/>
                <a:sym typeface="Founders Grotesk"/>
              </a:defRPr>
            </a:lvl1pPr>
          </a:lstStyle>
          <a:p>
            <a:pPr/>
            <a:r>
              <a:t>Presentation Title</a:t>
            </a:r>
          </a:p>
        </p:txBody>
      </p:sp>
      <p:sp>
        <p:nvSpPr>
          <p:cNvPr id="25" name="Date"/>
          <p:cNvSpPr txBox="1"/>
          <p:nvPr>
            <p:ph type="body" sz="quarter" idx="22" hasCustomPrompt="1"/>
          </p:nvPr>
        </p:nvSpPr>
        <p:spPr>
          <a:xfrm>
            <a:off x="4711337" y="12538254"/>
            <a:ext cx="3560397" cy="391161"/>
          </a:xfrm>
          <a:prstGeom prst="rect">
            <a:avLst/>
          </a:prstGeom>
        </p:spPr>
        <p:txBody>
          <a:bodyPr anchor="b"/>
          <a:lstStyle>
            <a:lvl1pPr marL="0" indent="0" algn="l" defTabSz="2438338">
              <a:buSzTx/>
              <a:buNone/>
              <a:defRPr sz="2000">
                <a:latin typeface="Founders Grotesk"/>
                <a:ea typeface="Founders Grotesk"/>
                <a:cs typeface="Founders Grotesk"/>
                <a:sym typeface="Founders Grotesk"/>
              </a:defRPr>
            </a:lvl1pPr>
          </a:lstStyle>
          <a:p>
            <a:pPr/>
            <a:r>
              <a:t>Date</a:t>
            </a:r>
          </a:p>
        </p:txBody>
      </p:sp>
      <p:sp>
        <p:nvSpPr>
          <p:cNvPr id="26" name="Section Title"/>
          <p:cNvSpPr txBox="1"/>
          <p:nvPr>
            <p:ph type="title" hasCustomPrompt="1"/>
          </p:nvPr>
        </p:nvSpPr>
        <p:spPr>
          <a:xfrm>
            <a:off x="866727" y="566919"/>
            <a:ext cx="7407916" cy="6527801"/>
          </a:xfrm>
          <a:prstGeom prst="rect">
            <a:avLst/>
          </a:prstGeom>
        </p:spPr>
        <p:txBody>
          <a:bodyPr/>
          <a:lstStyle/>
          <a:p>
            <a:pPr/>
            <a:r>
              <a:t>Section Title</a:t>
            </a:r>
          </a:p>
        </p:txBody>
      </p:sp>
      <p:sp>
        <p:nvSpPr>
          <p:cNvPr id="27" name="Body Level One…"/>
          <p:cNvSpPr txBox="1"/>
          <p:nvPr>
            <p:ph type="body" sz="half" idx="1" hasCustomPrompt="1"/>
          </p:nvPr>
        </p:nvSpPr>
        <p:spPr>
          <a:xfrm>
            <a:off x="8549591" y="566919"/>
            <a:ext cx="12839680" cy="6527801"/>
          </a:xfrm>
          <a:prstGeom prst="rect">
            <a:avLst/>
          </a:prstGeom>
        </p:spPr>
        <p:txBody>
          <a:bodyPr/>
          <a:lstStyle>
            <a:lvl1pPr marL="0" indent="0" algn="l" defTabSz="2438338">
              <a:lnSpc>
                <a:spcPct val="90000"/>
              </a:lnSpc>
              <a:buSzTx/>
              <a:buNone/>
              <a:defRPr sz="7500">
                <a:latin typeface="Founders Grotesk Light"/>
                <a:ea typeface="Founders Grotesk Light"/>
                <a:cs typeface="Founders Grotesk Light"/>
                <a:sym typeface="Founders Grotesk Light"/>
              </a:defRPr>
            </a:lvl1pPr>
            <a:lvl2pPr marL="0" indent="457200" algn="l" defTabSz="2438338">
              <a:lnSpc>
                <a:spcPct val="90000"/>
              </a:lnSpc>
              <a:buSzTx/>
              <a:buNone/>
              <a:defRPr sz="7500">
                <a:latin typeface="Founders Grotesk Light"/>
                <a:ea typeface="Founders Grotesk Light"/>
                <a:cs typeface="Founders Grotesk Light"/>
                <a:sym typeface="Founders Grotesk Light"/>
              </a:defRPr>
            </a:lvl2pPr>
            <a:lvl3pPr marL="0" indent="914400" algn="l" defTabSz="2438338">
              <a:lnSpc>
                <a:spcPct val="90000"/>
              </a:lnSpc>
              <a:buSzTx/>
              <a:buNone/>
              <a:defRPr sz="7500">
                <a:latin typeface="Founders Grotesk Light"/>
                <a:ea typeface="Founders Grotesk Light"/>
                <a:cs typeface="Founders Grotesk Light"/>
                <a:sym typeface="Founders Grotesk Light"/>
              </a:defRPr>
            </a:lvl3pPr>
            <a:lvl4pPr marL="0" indent="1371600" algn="l" defTabSz="2438338">
              <a:lnSpc>
                <a:spcPct val="90000"/>
              </a:lnSpc>
              <a:buSzTx/>
              <a:buNone/>
              <a:defRPr sz="7500">
                <a:latin typeface="Founders Grotesk Light"/>
                <a:ea typeface="Founders Grotesk Light"/>
                <a:cs typeface="Founders Grotesk Light"/>
                <a:sym typeface="Founders Grotesk Light"/>
              </a:defRPr>
            </a:lvl4pPr>
            <a:lvl5pPr marL="0" indent="1828800" algn="l" defTabSz="2438338">
              <a:lnSpc>
                <a:spcPct val="90000"/>
              </a:lnSpc>
              <a:buSzTx/>
              <a:buNone/>
              <a:defRPr sz="7500">
                <a:latin typeface="Founders Grotesk Light"/>
                <a:ea typeface="Founders Grotesk Light"/>
                <a:cs typeface="Founders Grotesk Light"/>
                <a:sym typeface="Founders Grotesk Light"/>
              </a:defRPr>
            </a:lvl5pPr>
          </a:lstStyle>
          <a:p>
            <a:pPr/>
            <a:r>
              <a:t>Contents</a:t>
            </a:r>
          </a:p>
          <a:p>
            <a:pPr lvl="1"/>
            <a:r>
              <a:t/>
            </a:r>
          </a:p>
          <a:p>
            <a:pPr lvl="2"/>
            <a:r>
              <a:t/>
            </a:r>
          </a:p>
          <a:p>
            <a:pPr lvl="3"/>
            <a:r>
              <a:t/>
            </a:r>
          </a:p>
          <a:p>
            <a:pPr lvl="4"/>
            <a:r>
              <a:t/>
            </a:r>
          </a:p>
        </p:txBody>
      </p:sp>
      <p:sp>
        <p:nvSpPr>
          <p:cNvPr id="28" name="00"/>
          <p:cNvSpPr txBox="1"/>
          <p:nvPr>
            <p:ph type="body" sz="quarter" idx="23" hasCustomPrompt="1"/>
          </p:nvPr>
        </p:nvSpPr>
        <p:spPr>
          <a:xfrm>
            <a:off x="21361400" y="571500"/>
            <a:ext cx="2184400" cy="6527800"/>
          </a:xfrm>
          <a:prstGeom prst="rect">
            <a:avLst/>
          </a:prstGeom>
        </p:spPr>
        <p:txBody>
          <a:bodyPr/>
          <a:lstStyle>
            <a:lvl1pPr marL="0" indent="0" algn="r" defTabSz="2438338">
              <a:lnSpc>
                <a:spcPct val="90000"/>
              </a:lnSpc>
              <a:buSzTx/>
              <a:buNone/>
              <a:defRPr sz="7500">
                <a:latin typeface="Founders Grotesk Light"/>
                <a:ea typeface="Founders Grotesk Light"/>
                <a:cs typeface="Founders Grotesk Light"/>
                <a:sym typeface="Founders Grotesk Light"/>
              </a:defRPr>
            </a:lvl1pPr>
          </a:lstStyle>
          <a:p>
            <a:pPr/>
            <a:r>
              <a:t>00</a:t>
            </a:r>
          </a:p>
        </p:txBody>
      </p:sp>
      <p:sp>
        <p:nvSpPr>
          <p:cNvPr id="2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p:bg>
      <p:bgPr>
        <a:solidFill>
          <a:srgbClr val="007FFF"/>
        </a:solidFill>
      </p:bgPr>
    </p:bg>
    <p:spTree>
      <p:nvGrpSpPr>
        <p:cNvPr id="1" name=""/>
        <p:cNvGrpSpPr/>
        <p:nvPr/>
      </p:nvGrpSpPr>
      <p:grpSpPr>
        <a:xfrm>
          <a:off x="0" y="0"/>
          <a:ext cx="0" cy="0"/>
          <a:chOff x="0" y="0"/>
          <a:chExt cx="0" cy="0"/>
        </a:xfrm>
      </p:grpSpPr>
      <p:sp>
        <p:nvSpPr>
          <p:cNvPr id="36" name="Section Title"/>
          <p:cNvSpPr txBox="1"/>
          <p:nvPr>
            <p:ph type="title" hasCustomPrompt="1"/>
          </p:nvPr>
        </p:nvSpPr>
        <p:spPr>
          <a:xfrm>
            <a:off x="799968" y="406400"/>
            <a:ext cx="22504401" cy="1892300"/>
          </a:xfrm>
          <a:prstGeom prst="rect">
            <a:avLst/>
          </a:prstGeom>
        </p:spPr>
        <p:txBody>
          <a:bodyPr/>
          <a:lstStyle>
            <a:lvl1pPr marL="0" indent="0" defTabSz="2438338">
              <a:spcBef>
                <a:spcPts val="0"/>
              </a:spcBef>
              <a:defRPr spc="-120" sz="12100">
                <a:solidFill>
                  <a:srgbClr val="FFFFFF"/>
                </a:solidFill>
              </a:defRPr>
            </a:lvl1pPr>
          </a:lstStyle>
          <a:p>
            <a:pPr/>
            <a:r>
              <a:t>Section Title</a:t>
            </a:r>
          </a:p>
        </p:txBody>
      </p:sp>
      <p:sp>
        <p:nvSpPr>
          <p:cNvPr id="37" name="Slide Number"/>
          <p:cNvSpPr txBox="1"/>
          <p:nvPr>
            <p:ph type="sldNum" sz="quarter" idx="2"/>
          </p:nvPr>
        </p:nvSpPr>
        <p:spPr>
          <a:prstGeom prst="rect">
            <a:avLst/>
          </a:prstGeom>
        </p:spPr>
        <p:txBody>
          <a:bodyPr/>
          <a:lstStyle>
            <a:lvl1pPr>
              <a:defRPr>
                <a:solidFill>
                  <a:schemeClr val="accent6">
                    <a:hueOff val="30700"/>
                    <a:satOff val="30399"/>
                    <a:lumOff val="18431"/>
                  </a:schemeClr>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Text">
    <p:spTree>
      <p:nvGrpSpPr>
        <p:cNvPr id="1" name=""/>
        <p:cNvGrpSpPr/>
        <p:nvPr/>
      </p:nvGrpSpPr>
      <p:grpSpPr>
        <a:xfrm>
          <a:off x="0" y="0"/>
          <a:ext cx="0" cy="0"/>
          <a:chOff x="0" y="0"/>
          <a:chExt cx="0" cy="0"/>
        </a:xfrm>
      </p:grpSpPr>
      <p:sp>
        <p:nvSpPr>
          <p:cNvPr id="44" name="Slide Title"/>
          <p:cNvSpPr txBox="1"/>
          <p:nvPr>
            <p:ph type="title" hasCustomPrompt="1"/>
          </p:nvPr>
        </p:nvSpPr>
        <p:spPr>
          <a:xfrm>
            <a:off x="863468" y="838200"/>
            <a:ext cx="3192304" cy="391160"/>
          </a:xfrm>
          <a:prstGeom prst="rect">
            <a:avLst/>
          </a:prstGeom>
        </p:spPr>
        <p:txBody>
          <a:bodyPr/>
          <a:lstStyle>
            <a:lvl1pPr marL="0" indent="0" defTabSz="2438338">
              <a:lnSpc>
                <a:spcPct val="80000"/>
              </a:lnSpc>
              <a:spcBef>
                <a:spcPts val="0"/>
              </a:spcBef>
              <a:defRPr sz="2000">
                <a:solidFill>
                  <a:srgbClr val="007FFF"/>
                </a:solidFill>
                <a:latin typeface="Founders Grotesk Medium"/>
                <a:ea typeface="Founders Grotesk Medium"/>
                <a:cs typeface="Founders Grotesk Medium"/>
                <a:sym typeface="Founders Grotesk Medium"/>
              </a:defRPr>
            </a:lvl1pPr>
          </a:lstStyle>
          <a:p>
            <a:pPr/>
            <a:r>
              <a:t>Slide Title</a:t>
            </a:r>
          </a:p>
        </p:txBody>
      </p:sp>
      <p:sp>
        <p:nvSpPr>
          <p:cNvPr id="45" name="Presentation Title"/>
          <p:cNvSpPr txBox="1"/>
          <p:nvPr>
            <p:ph type="body" sz="quarter" idx="21" hasCustomPrompt="1"/>
          </p:nvPr>
        </p:nvSpPr>
        <p:spPr>
          <a:xfrm>
            <a:off x="914268" y="12538254"/>
            <a:ext cx="3560398" cy="391161"/>
          </a:xfrm>
          <a:prstGeom prst="rect">
            <a:avLst/>
          </a:prstGeom>
        </p:spPr>
        <p:txBody>
          <a:bodyPr anchor="b"/>
          <a:lstStyle>
            <a:lvl1pPr marL="0" indent="0" algn="l" defTabSz="2438338">
              <a:buSzTx/>
              <a:buNone/>
              <a:defRPr sz="2000">
                <a:latin typeface="Founders Grotesk"/>
                <a:ea typeface="Founders Grotesk"/>
                <a:cs typeface="Founders Grotesk"/>
                <a:sym typeface="Founders Grotesk"/>
              </a:defRPr>
            </a:lvl1pPr>
          </a:lstStyle>
          <a:p>
            <a:pPr/>
            <a:r>
              <a:t>Presentation Title</a:t>
            </a:r>
          </a:p>
        </p:txBody>
      </p:sp>
      <p:sp>
        <p:nvSpPr>
          <p:cNvPr id="46" name="Date"/>
          <p:cNvSpPr txBox="1"/>
          <p:nvPr>
            <p:ph type="body" sz="quarter" idx="22" hasCustomPrompt="1"/>
          </p:nvPr>
        </p:nvSpPr>
        <p:spPr>
          <a:xfrm>
            <a:off x="4711337" y="12538254"/>
            <a:ext cx="3560397" cy="391161"/>
          </a:xfrm>
          <a:prstGeom prst="rect">
            <a:avLst/>
          </a:prstGeom>
        </p:spPr>
        <p:txBody>
          <a:bodyPr anchor="b"/>
          <a:lstStyle>
            <a:lvl1pPr marL="0" indent="0" algn="l" defTabSz="2438338">
              <a:buSzTx/>
              <a:buNone/>
              <a:defRPr sz="2000">
                <a:latin typeface="Founders Grotesk"/>
                <a:ea typeface="Founders Grotesk"/>
                <a:cs typeface="Founders Grotesk"/>
                <a:sym typeface="Founders Grotesk"/>
              </a:defRPr>
            </a:lvl1pPr>
          </a:lstStyle>
          <a:p>
            <a:pPr/>
            <a:r>
              <a:t>Date</a:t>
            </a:r>
          </a:p>
        </p:txBody>
      </p:sp>
      <p:sp>
        <p:nvSpPr>
          <p:cNvPr id="47" name="Body Level One…"/>
          <p:cNvSpPr txBox="1"/>
          <p:nvPr>
            <p:ph type="body" sz="quarter" idx="1" hasCustomPrompt="1"/>
          </p:nvPr>
        </p:nvSpPr>
        <p:spPr>
          <a:xfrm>
            <a:off x="863469" y="1409700"/>
            <a:ext cx="3192303" cy="10955387"/>
          </a:xfrm>
          <a:prstGeom prst="rect">
            <a:avLst/>
          </a:prstGeom>
        </p:spPr>
        <p:txBody>
          <a:bodyPr/>
          <a:lstStyle>
            <a:lvl1pPr marL="0" indent="0">
              <a:buSzTx/>
              <a:buNone/>
            </a:lvl1pPr>
            <a:lvl2pPr marL="0" indent="457200">
              <a:buSzTx/>
              <a:buNone/>
            </a:lvl2pPr>
            <a:lvl3pPr marL="0" indent="914400">
              <a:buSzTx/>
              <a:buNone/>
            </a:lvl3pPr>
            <a:lvl4pPr marL="0" indent="1371600">
              <a:buSzTx/>
              <a:buNone/>
            </a:lvl4pPr>
            <a:lvl5pPr marL="0" indent="1828800">
              <a:buSzTx/>
              <a:buNone/>
            </a:lvl5pPr>
          </a:lstStyle>
          <a:p>
            <a:pPr/>
            <a:r>
              <a:t>Body Text</a:t>
            </a:r>
          </a:p>
          <a:p>
            <a:pPr lvl="1"/>
            <a:r>
              <a:t/>
            </a:r>
          </a:p>
          <a:p>
            <a:pPr lvl="2"/>
            <a:r>
              <a:t/>
            </a:r>
          </a:p>
          <a:p>
            <a:pPr lvl="3"/>
            <a:r>
              <a:t/>
            </a:r>
          </a:p>
          <a:p>
            <a:pPr lvl="4"/>
            <a:r>
              <a:t/>
            </a:r>
          </a:p>
        </p:txBody>
      </p:sp>
      <p:sp>
        <p:nvSpPr>
          <p:cNvPr id="48" name="Body Text"/>
          <p:cNvSpPr txBox="1"/>
          <p:nvPr>
            <p:ph type="body" idx="23" hasCustomPrompt="1"/>
          </p:nvPr>
        </p:nvSpPr>
        <p:spPr>
          <a:xfrm>
            <a:off x="4711699" y="723900"/>
            <a:ext cx="14973301" cy="11112500"/>
          </a:xfrm>
          <a:prstGeom prst="rect">
            <a:avLst/>
          </a:prstGeom>
        </p:spPr>
        <p:txBody>
          <a:bodyPr lIns="27093" tIns="27093" rIns="27093" bIns="27093"/>
          <a:lstStyle>
            <a:lvl1pPr marL="0" indent="0" algn="l">
              <a:lnSpc>
                <a:spcPct val="90000"/>
              </a:lnSpc>
              <a:buSzTx/>
              <a:buNone/>
              <a:defRPr sz="3500">
                <a:latin typeface="Founders Grotesk Light"/>
                <a:ea typeface="Founders Grotesk Light"/>
                <a:cs typeface="Founders Grotesk Light"/>
                <a:sym typeface="Founders Grotesk Light"/>
              </a:defRPr>
            </a:lvl1pPr>
          </a:lstStyle>
          <a:p>
            <a:pPr/>
            <a:r>
              <a:t>Body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ext &amp; Image">
    <p:spTree>
      <p:nvGrpSpPr>
        <p:cNvPr id="1" name=""/>
        <p:cNvGrpSpPr/>
        <p:nvPr/>
      </p:nvGrpSpPr>
      <p:grpSpPr>
        <a:xfrm>
          <a:off x="0" y="0"/>
          <a:ext cx="0" cy="0"/>
          <a:chOff x="0" y="0"/>
          <a:chExt cx="0" cy="0"/>
        </a:xfrm>
      </p:grpSpPr>
      <p:sp>
        <p:nvSpPr>
          <p:cNvPr id="56" name="View of tall, terraced modern glass building with trees at each exterior level"/>
          <p:cNvSpPr/>
          <p:nvPr>
            <p:ph type="pic" idx="21"/>
          </p:nvPr>
        </p:nvSpPr>
        <p:spPr>
          <a:xfrm>
            <a:off x="9748342" y="927522"/>
            <a:ext cx="16290798" cy="10866189"/>
          </a:xfrm>
          <a:prstGeom prst="rect">
            <a:avLst/>
          </a:prstGeom>
        </p:spPr>
        <p:txBody>
          <a:bodyPr lIns="91439" tIns="45719" rIns="91439" bIns="45719">
            <a:noAutofit/>
          </a:bodyPr>
          <a:lstStyle/>
          <a:p>
            <a:pPr/>
          </a:p>
        </p:txBody>
      </p:sp>
      <p:sp>
        <p:nvSpPr>
          <p:cNvPr id="57" name="Presentation Title"/>
          <p:cNvSpPr txBox="1"/>
          <p:nvPr>
            <p:ph type="body" sz="quarter" idx="22" hasCustomPrompt="1"/>
          </p:nvPr>
        </p:nvSpPr>
        <p:spPr>
          <a:xfrm>
            <a:off x="914268" y="12538254"/>
            <a:ext cx="3560398" cy="391161"/>
          </a:xfrm>
          <a:prstGeom prst="rect">
            <a:avLst/>
          </a:prstGeom>
        </p:spPr>
        <p:txBody>
          <a:bodyPr anchor="b"/>
          <a:lstStyle>
            <a:lvl1pPr marL="0" indent="0" algn="l" defTabSz="2438338">
              <a:buSzTx/>
              <a:buNone/>
              <a:defRPr sz="2000">
                <a:latin typeface="Founders Grotesk"/>
                <a:ea typeface="Founders Grotesk"/>
                <a:cs typeface="Founders Grotesk"/>
                <a:sym typeface="Founders Grotesk"/>
              </a:defRPr>
            </a:lvl1pPr>
          </a:lstStyle>
          <a:p>
            <a:pPr/>
            <a:r>
              <a:t>Presentation Title</a:t>
            </a:r>
          </a:p>
        </p:txBody>
      </p:sp>
      <p:sp>
        <p:nvSpPr>
          <p:cNvPr id="58" name="Date"/>
          <p:cNvSpPr txBox="1"/>
          <p:nvPr>
            <p:ph type="body" sz="quarter" idx="23" hasCustomPrompt="1"/>
          </p:nvPr>
        </p:nvSpPr>
        <p:spPr>
          <a:xfrm>
            <a:off x="4711337" y="12538254"/>
            <a:ext cx="3560397" cy="391161"/>
          </a:xfrm>
          <a:prstGeom prst="rect">
            <a:avLst/>
          </a:prstGeom>
        </p:spPr>
        <p:txBody>
          <a:bodyPr anchor="b"/>
          <a:lstStyle>
            <a:lvl1pPr marL="0" indent="0" algn="l" defTabSz="2438338">
              <a:buSzTx/>
              <a:buNone/>
              <a:defRPr sz="2000">
                <a:latin typeface="Founders Grotesk"/>
                <a:ea typeface="Founders Grotesk"/>
                <a:cs typeface="Founders Grotesk"/>
                <a:sym typeface="Founders Grotesk"/>
              </a:defRPr>
            </a:lvl1pPr>
          </a:lstStyle>
          <a:p>
            <a:pPr/>
            <a:r>
              <a:t>Date</a:t>
            </a:r>
          </a:p>
        </p:txBody>
      </p:sp>
      <p:sp>
        <p:nvSpPr>
          <p:cNvPr id="59" name="Body Level One…"/>
          <p:cNvSpPr txBox="1"/>
          <p:nvPr>
            <p:ph type="body" sz="half" idx="1" hasCustomPrompt="1"/>
          </p:nvPr>
        </p:nvSpPr>
        <p:spPr>
          <a:xfrm>
            <a:off x="914400" y="723900"/>
            <a:ext cx="9271000" cy="11087100"/>
          </a:xfrm>
          <a:prstGeom prst="rect">
            <a:avLst/>
          </a:prstGeom>
        </p:spPr>
        <p:txBody>
          <a:bodyPr/>
          <a:lstStyle>
            <a:lvl1pPr marL="0" indent="0" algn="l">
              <a:lnSpc>
                <a:spcPct val="90000"/>
              </a:lnSpc>
              <a:spcBef>
                <a:spcPts val="3000"/>
              </a:spcBef>
              <a:buSzTx/>
              <a:buNone/>
              <a:defRPr sz="6000">
                <a:latin typeface="Founders Grotesk Light"/>
                <a:ea typeface="Founders Grotesk Light"/>
                <a:cs typeface="Founders Grotesk Light"/>
                <a:sym typeface="Founders Grotesk Light"/>
              </a:defRPr>
            </a:lvl1pPr>
            <a:lvl2pPr marL="0" indent="457200" algn="l">
              <a:lnSpc>
                <a:spcPct val="90000"/>
              </a:lnSpc>
              <a:spcBef>
                <a:spcPts val="3000"/>
              </a:spcBef>
              <a:buSzTx/>
              <a:buNone/>
              <a:defRPr sz="6000">
                <a:latin typeface="Founders Grotesk Light"/>
                <a:ea typeface="Founders Grotesk Light"/>
                <a:cs typeface="Founders Grotesk Light"/>
                <a:sym typeface="Founders Grotesk Light"/>
              </a:defRPr>
            </a:lvl2pPr>
            <a:lvl3pPr marL="0" indent="914400" algn="l">
              <a:lnSpc>
                <a:spcPct val="90000"/>
              </a:lnSpc>
              <a:spcBef>
                <a:spcPts val="3000"/>
              </a:spcBef>
              <a:buSzTx/>
              <a:buNone/>
              <a:defRPr sz="6000">
                <a:latin typeface="Founders Grotesk Light"/>
                <a:ea typeface="Founders Grotesk Light"/>
                <a:cs typeface="Founders Grotesk Light"/>
                <a:sym typeface="Founders Grotesk Light"/>
              </a:defRPr>
            </a:lvl3pPr>
            <a:lvl4pPr marL="0" indent="1371600" algn="l">
              <a:lnSpc>
                <a:spcPct val="90000"/>
              </a:lnSpc>
              <a:spcBef>
                <a:spcPts val="3000"/>
              </a:spcBef>
              <a:buSzTx/>
              <a:buNone/>
              <a:defRPr sz="6000">
                <a:latin typeface="Founders Grotesk Light"/>
                <a:ea typeface="Founders Grotesk Light"/>
                <a:cs typeface="Founders Grotesk Light"/>
                <a:sym typeface="Founders Grotesk Light"/>
              </a:defRPr>
            </a:lvl4pPr>
            <a:lvl5pPr marL="0" indent="1828800" algn="l">
              <a:lnSpc>
                <a:spcPct val="90000"/>
              </a:lnSpc>
              <a:spcBef>
                <a:spcPts val="3000"/>
              </a:spcBef>
              <a:buSzTx/>
              <a:buNone/>
              <a:defRPr sz="6000">
                <a:latin typeface="Founders Grotesk Light"/>
                <a:ea typeface="Founders Grotesk Light"/>
                <a:cs typeface="Founders Grotesk Light"/>
                <a:sym typeface="Founders Grotesk Light"/>
              </a:defRPr>
            </a:lvl5pPr>
          </a:lstStyle>
          <a:p>
            <a:pPr/>
            <a:r>
              <a:t>Body Text</a:t>
            </a:r>
          </a:p>
          <a:p>
            <a:pPr lvl="1"/>
            <a:r>
              <a:t/>
            </a:r>
          </a:p>
          <a:p>
            <a:pPr lvl="2"/>
            <a:r>
              <a:t/>
            </a:r>
          </a:p>
          <a:p>
            <a:pPr lvl="3"/>
            <a:r>
              <a:t/>
            </a:r>
          </a:p>
          <a:p>
            <a:pPr lvl="4"/>
            <a:r>
              <a:t/>
            </a:r>
          </a:p>
        </p:txBody>
      </p:sp>
      <p:sp>
        <p:nvSpPr>
          <p:cNvPr id="6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67" name="Body Text"/>
          <p:cNvSpPr txBox="1"/>
          <p:nvPr>
            <p:ph type="body" sz="quarter" idx="21" hasCustomPrompt="1"/>
          </p:nvPr>
        </p:nvSpPr>
        <p:spPr>
          <a:xfrm>
            <a:off x="863600" y="1409700"/>
            <a:ext cx="3187700" cy="10274300"/>
          </a:xfrm>
          <a:prstGeom prst="rect">
            <a:avLst/>
          </a:prstGeom>
        </p:spPr>
        <p:txBody>
          <a:bodyPr/>
          <a:lstStyle>
            <a:lvl1pPr marL="0" indent="0">
              <a:buSzTx/>
              <a:buNone/>
            </a:lvl1pPr>
          </a:lstStyle>
          <a:p>
            <a:pPr/>
            <a:r>
              <a:t>Body Text</a:t>
            </a:r>
          </a:p>
        </p:txBody>
      </p:sp>
      <p:sp>
        <p:nvSpPr>
          <p:cNvPr id="68" name="Presentation Title"/>
          <p:cNvSpPr txBox="1"/>
          <p:nvPr>
            <p:ph type="body" sz="quarter" idx="22" hasCustomPrompt="1"/>
          </p:nvPr>
        </p:nvSpPr>
        <p:spPr>
          <a:xfrm>
            <a:off x="914268" y="12538254"/>
            <a:ext cx="3560398" cy="391161"/>
          </a:xfrm>
          <a:prstGeom prst="rect">
            <a:avLst/>
          </a:prstGeom>
        </p:spPr>
        <p:txBody>
          <a:bodyPr anchor="b"/>
          <a:lstStyle>
            <a:lvl1pPr marL="0" indent="0" algn="l" defTabSz="2438338">
              <a:buSzTx/>
              <a:buNone/>
              <a:defRPr sz="2000">
                <a:latin typeface="Founders Grotesk"/>
                <a:ea typeface="Founders Grotesk"/>
                <a:cs typeface="Founders Grotesk"/>
                <a:sym typeface="Founders Grotesk"/>
              </a:defRPr>
            </a:lvl1pPr>
          </a:lstStyle>
          <a:p>
            <a:pPr/>
            <a:r>
              <a:t>Presentation Title</a:t>
            </a:r>
          </a:p>
        </p:txBody>
      </p:sp>
      <p:sp>
        <p:nvSpPr>
          <p:cNvPr id="69" name="Date"/>
          <p:cNvSpPr txBox="1"/>
          <p:nvPr>
            <p:ph type="body" sz="quarter" idx="23" hasCustomPrompt="1"/>
          </p:nvPr>
        </p:nvSpPr>
        <p:spPr>
          <a:xfrm>
            <a:off x="4711337" y="12538254"/>
            <a:ext cx="3560397" cy="391161"/>
          </a:xfrm>
          <a:prstGeom prst="rect">
            <a:avLst/>
          </a:prstGeom>
        </p:spPr>
        <p:txBody>
          <a:bodyPr anchor="b"/>
          <a:lstStyle>
            <a:lvl1pPr marL="0" indent="0" algn="l" defTabSz="2438338">
              <a:buSzTx/>
              <a:buNone/>
              <a:defRPr sz="2000">
                <a:latin typeface="Founders Grotesk"/>
                <a:ea typeface="Founders Grotesk"/>
                <a:cs typeface="Founders Grotesk"/>
                <a:sym typeface="Founders Grotesk"/>
              </a:defRPr>
            </a:lvl1pPr>
          </a:lstStyle>
          <a:p>
            <a:pPr/>
            <a:r>
              <a:t>Date</a:t>
            </a:r>
          </a:p>
        </p:txBody>
      </p:sp>
      <p:sp>
        <p:nvSpPr>
          <p:cNvPr id="70" name="Body Level One…"/>
          <p:cNvSpPr txBox="1"/>
          <p:nvPr>
            <p:ph type="body" idx="1" hasCustomPrompt="1"/>
          </p:nvPr>
        </p:nvSpPr>
        <p:spPr>
          <a:xfrm>
            <a:off x="4711700" y="723900"/>
            <a:ext cx="14973300" cy="11112500"/>
          </a:xfrm>
          <a:prstGeom prst="rect">
            <a:avLst/>
          </a:prstGeom>
        </p:spPr>
        <p:txBody>
          <a:bodyPr/>
          <a:lstStyle>
            <a:lvl1pPr marL="0" indent="0" algn="l">
              <a:lnSpc>
                <a:spcPct val="90000"/>
              </a:lnSpc>
              <a:spcBef>
                <a:spcPts val="3000"/>
              </a:spcBef>
              <a:buSzTx/>
              <a:buNone/>
              <a:defRPr sz="6000">
                <a:latin typeface="Founders Grotesk Light"/>
                <a:ea typeface="Founders Grotesk Light"/>
                <a:cs typeface="Founders Grotesk Light"/>
                <a:sym typeface="Founders Grotesk Light"/>
              </a:defRPr>
            </a:lvl1pPr>
            <a:lvl2pPr marL="0" indent="457200" algn="l">
              <a:lnSpc>
                <a:spcPct val="90000"/>
              </a:lnSpc>
              <a:spcBef>
                <a:spcPts val="3000"/>
              </a:spcBef>
              <a:buSzTx/>
              <a:buNone/>
              <a:defRPr sz="6000">
                <a:latin typeface="Founders Grotesk Light"/>
                <a:ea typeface="Founders Grotesk Light"/>
                <a:cs typeface="Founders Grotesk Light"/>
                <a:sym typeface="Founders Grotesk Light"/>
              </a:defRPr>
            </a:lvl2pPr>
            <a:lvl3pPr marL="0" indent="914400" algn="l">
              <a:lnSpc>
                <a:spcPct val="90000"/>
              </a:lnSpc>
              <a:spcBef>
                <a:spcPts val="3000"/>
              </a:spcBef>
              <a:buSzTx/>
              <a:buNone/>
              <a:defRPr sz="6000">
                <a:latin typeface="Founders Grotesk Light"/>
                <a:ea typeface="Founders Grotesk Light"/>
                <a:cs typeface="Founders Grotesk Light"/>
                <a:sym typeface="Founders Grotesk Light"/>
              </a:defRPr>
            </a:lvl3pPr>
            <a:lvl4pPr marL="0" indent="1371600" algn="l">
              <a:lnSpc>
                <a:spcPct val="90000"/>
              </a:lnSpc>
              <a:spcBef>
                <a:spcPts val="3000"/>
              </a:spcBef>
              <a:buSzTx/>
              <a:buNone/>
              <a:defRPr sz="6000">
                <a:latin typeface="Founders Grotesk Light"/>
                <a:ea typeface="Founders Grotesk Light"/>
                <a:cs typeface="Founders Grotesk Light"/>
                <a:sym typeface="Founders Grotesk Light"/>
              </a:defRPr>
            </a:lvl4pPr>
            <a:lvl5pPr marL="0" indent="1828800" algn="l">
              <a:lnSpc>
                <a:spcPct val="90000"/>
              </a:lnSpc>
              <a:spcBef>
                <a:spcPts val="3000"/>
              </a:spcBef>
              <a:buSzTx/>
              <a:buNone/>
              <a:defRPr sz="6000">
                <a:latin typeface="Founders Grotesk Light"/>
                <a:ea typeface="Founders Grotesk Light"/>
                <a:cs typeface="Founders Grotesk Light"/>
                <a:sym typeface="Founders Grotesk Light"/>
              </a:defRPr>
            </a:lvl5pPr>
          </a:lstStyle>
          <a:p>
            <a:pPr/>
            <a:r>
              <a:t>Body Text</a:t>
            </a:r>
          </a:p>
          <a:p>
            <a:pPr lvl="1"/>
            <a:r>
              <a:t/>
            </a:r>
          </a:p>
          <a:p>
            <a:pPr lvl="2"/>
            <a:r>
              <a:t/>
            </a:r>
          </a:p>
          <a:p>
            <a:pPr lvl="3"/>
            <a:r>
              <a:t/>
            </a:r>
          </a:p>
          <a:p>
            <a:pPr lvl="4"/>
            <a:r>
              <a:t/>
            </a:r>
          </a:p>
        </p:txBody>
      </p:sp>
      <p:sp>
        <p:nvSpPr>
          <p:cNvPr id="71" name="Slide Title"/>
          <p:cNvSpPr txBox="1"/>
          <p:nvPr>
            <p:ph type="title" hasCustomPrompt="1"/>
          </p:nvPr>
        </p:nvSpPr>
        <p:spPr>
          <a:xfrm>
            <a:off x="863468" y="838200"/>
            <a:ext cx="3192304" cy="391160"/>
          </a:xfrm>
          <a:prstGeom prst="rect">
            <a:avLst/>
          </a:prstGeom>
        </p:spPr>
        <p:txBody>
          <a:bodyPr/>
          <a:lstStyle>
            <a:lvl1pPr marL="0" indent="0" defTabSz="2438338">
              <a:lnSpc>
                <a:spcPct val="80000"/>
              </a:lnSpc>
              <a:spcBef>
                <a:spcPts val="0"/>
              </a:spcBef>
              <a:defRPr sz="2000">
                <a:solidFill>
                  <a:srgbClr val="007FFF"/>
                </a:solidFill>
                <a:latin typeface="Founders Grotesk Medium"/>
                <a:ea typeface="Founders Grotesk Medium"/>
                <a:cs typeface="Founders Grotesk Medium"/>
                <a:sym typeface="Founders Grotesk Medium"/>
              </a:defRPr>
            </a:lvl1pPr>
          </a:lstStyle>
          <a:p>
            <a:pPr/>
            <a:r>
              <a:t>Slide Title</a:t>
            </a:r>
          </a:p>
        </p:txBody>
      </p:sp>
      <p:sp>
        <p:nvSpPr>
          <p:cNvPr id="7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Alt">
    <p:spTree>
      <p:nvGrpSpPr>
        <p:cNvPr id="1" name=""/>
        <p:cNvGrpSpPr/>
        <p:nvPr/>
      </p:nvGrpSpPr>
      <p:grpSpPr>
        <a:xfrm>
          <a:off x="0" y="0"/>
          <a:ext cx="0" cy="0"/>
          <a:chOff x="0" y="0"/>
          <a:chExt cx="0" cy="0"/>
        </a:xfrm>
      </p:grpSpPr>
      <p:sp>
        <p:nvSpPr>
          <p:cNvPr id="79" name="Presentation Title"/>
          <p:cNvSpPr txBox="1"/>
          <p:nvPr>
            <p:ph type="body" sz="quarter" idx="21" hasCustomPrompt="1"/>
          </p:nvPr>
        </p:nvSpPr>
        <p:spPr>
          <a:xfrm>
            <a:off x="914268" y="12538254"/>
            <a:ext cx="3560398" cy="391161"/>
          </a:xfrm>
          <a:prstGeom prst="rect">
            <a:avLst/>
          </a:prstGeom>
        </p:spPr>
        <p:txBody>
          <a:bodyPr anchor="b"/>
          <a:lstStyle>
            <a:lvl1pPr marL="0" indent="0" algn="l" defTabSz="2438338">
              <a:buSzTx/>
              <a:buNone/>
              <a:defRPr sz="2000">
                <a:latin typeface="Founders Grotesk"/>
                <a:ea typeface="Founders Grotesk"/>
                <a:cs typeface="Founders Grotesk"/>
                <a:sym typeface="Founders Grotesk"/>
              </a:defRPr>
            </a:lvl1pPr>
          </a:lstStyle>
          <a:p>
            <a:pPr/>
            <a:r>
              <a:t>Presentation Title</a:t>
            </a:r>
          </a:p>
        </p:txBody>
      </p:sp>
      <p:sp>
        <p:nvSpPr>
          <p:cNvPr id="80" name="Date"/>
          <p:cNvSpPr txBox="1"/>
          <p:nvPr>
            <p:ph type="body" sz="quarter" idx="22" hasCustomPrompt="1"/>
          </p:nvPr>
        </p:nvSpPr>
        <p:spPr>
          <a:xfrm>
            <a:off x="4711337" y="12538254"/>
            <a:ext cx="3560397" cy="391161"/>
          </a:xfrm>
          <a:prstGeom prst="rect">
            <a:avLst/>
          </a:prstGeom>
        </p:spPr>
        <p:txBody>
          <a:bodyPr anchor="b"/>
          <a:lstStyle>
            <a:lvl1pPr marL="0" indent="0" algn="l" defTabSz="2438338">
              <a:buSzTx/>
              <a:buNone/>
              <a:defRPr sz="2000">
                <a:latin typeface="Founders Grotesk"/>
                <a:ea typeface="Founders Grotesk"/>
                <a:cs typeface="Founders Grotesk"/>
                <a:sym typeface="Founders Grotesk"/>
              </a:defRPr>
            </a:lvl1pPr>
          </a:lstStyle>
          <a:p>
            <a:pPr/>
            <a:r>
              <a:t>Date</a:t>
            </a:r>
          </a:p>
        </p:txBody>
      </p:sp>
      <p:sp>
        <p:nvSpPr>
          <p:cNvPr id="81" name="Slide Title"/>
          <p:cNvSpPr txBox="1"/>
          <p:nvPr>
            <p:ph type="title" hasCustomPrompt="1"/>
          </p:nvPr>
        </p:nvSpPr>
        <p:spPr>
          <a:xfrm>
            <a:off x="863468" y="838200"/>
            <a:ext cx="3192304" cy="391160"/>
          </a:xfrm>
          <a:prstGeom prst="rect">
            <a:avLst/>
          </a:prstGeom>
        </p:spPr>
        <p:txBody>
          <a:bodyPr/>
          <a:lstStyle>
            <a:lvl1pPr marL="0" indent="0" defTabSz="2438338">
              <a:lnSpc>
                <a:spcPct val="80000"/>
              </a:lnSpc>
              <a:spcBef>
                <a:spcPts val="0"/>
              </a:spcBef>
              <a:defRPr sz="2000">
                <a:solidFill>
                  <a:srgbClr val="007FFF"/>
                </a:solidFill>
                <a:latin typeface="Founders Grotesk Medium"/>
                <a:ea typeface="Founders Grotesk Medium"/>
                <a:cs typeface="Founders Grotesk Medium"/>
                <a:sym typeface="Founders Grotesk Medium"/>
              </a:defRPr>
            </a:lvl1pPr>
          </a:lstStyle>
          <a:p>
            <a:pPr/>
            <a:r>
              <a:t>Slide Title</a:t>
            </a:r>
          </a:p>
        </p:txBody>
      </p:sp>
      <p:sp>
        <p:nvSpPr>
          <p:cNvPr id="82" name="Body Level One…"/>
          <p:cNvSpPr txBox="1"/>
          <p:nvPr>
            <p:ph type="body" sz="quarter" idx="1" hasCustomPrompt="1"/>
          </p:nvPr>
        </p:nvSpPr>
        <p:spPr>
          <a:xfrm>
            <a:off x="863468" y="1409700"/>
            <a:ext cx="3192304" cy="10670436"/>
          </a:xfrm>
          <a:prstGeom prst="rect">
            <a:avLst/>
          </a:prstGeom>
        </p:spPr>
        <p:txBody>
          <a:bodyPr/>
          <a:lstStyle>
            <a:lvl1pPr marL="0" indent="0">
              <a:buSzTx/>
              <a:buNone/>
            </a:lvl1pPr>
            <a:lvl2pPr marL="0" indent="457200">
              <a:buSzTx/>
              <a:buNone/>
            </a:lvl2pPr>
            <a:lvl3pPr marL="0" indent="914400">
              <a:buSzTx/>
              <a:buNone/>
            </a:lvl3pPr>
            <a:lvl4pPr marL="0" indent="1371600">
              <a:buSzTx/>
              <a:buNone/>
            </a:lvl4pPr>
            <a:lvl5pPr marL="0" indent="1828800">
              <a:buSzTx/>
              <a:buNone/>
            </a:lvl5pPr>
          </a:lstStyle>
          <a:p>
            <a:pPr/>
            <a:r>
              <a:t>Body Text</a:t>
            </a:r>
          </a:p>
          <a:p>
            <a:pPr lvl="1"/>
            <a:r>
              <a:t/>
            </a:r>
          </a:p>
          <a:p>
            <a:pPr lvl="2"/>
            <a:r>
              <a:t/>
            </a:r>
          </a:p>
          <a:p>
            <a:pPr lvl="3"/>
            <a:r>
              <a:t/>
            </a:r>
          </a:p>
          <a:p>
            <a:pPr lvl="4"/>
            <a:r>
              <a:t/>
            </a:r>
          </a:p>
        </p:txBody>
      </p:sp>
      <p:sp>
        <p:nvSpPr>
          <p:cNvPr id="83" name="Body Text"/>
          <p:cNvSpPr txBox="1"/>
          <p:nvPr>
            <p:ph type="body" sz="quarter" idx="23" hasCustomPrompt="1"/>
          </p:nvPr>
        </p:nvSpPr>
        <p:spPr>
          <a:xfrm>
            <a:off x="4711700" y="1397000"/>
            <a:ext cx="5435600" cy="3213100"/>
          </a:xfrm>
          <a:prstGeom prst="rect">
            <a:avLst/>
          </a:prstGeom>
        </p:spPr>
        <p:txBody>
          <a:bodyPr lIns="27093" tIns="27093" rIns="27093" bIns="27093"/>
          <a:lstStyle>
            <a:lvl1pPr marL="0" indent="0" algn="l">
              <a:lnSpc>
                <a:spcPct val="90000"/>
              </a:lnSpc>
              <a:buSzTx/>
              <a:buNone/>
              <a:defRPr sz="3500">
                <a:latin typeface="Founders Grotesk Light"/>
                <a:ea typeface="Founders Grotesk Light"/>
                <a:cs typeface="Founders Grotesk Light"/>
                <a:sym typeface="Founders Grotesk Light"/>
              </a:defRPr>
            </a:lvl1pPr>
          </a:lstStyle>
          <a:p>
            <a:pPr/>
            <a:r>
              <a:t>Body Text</a:t>
            </a:r>
          </a:p>
        </p:txBody>
      </p:sp>
      <p:sp>
        <p:nvSpPr>
          <p:cNvPr id="84" name="Heading Title"/>
          <p:cNvSpPr txBox="1"/>
          <p:nvPr>
            <p:ph type="body" sz="quarter" idx="24" hasCustomPrompt="1"/>
          </p:nvPr>
        </p:nvSpPr>
        <p:spPr>
          <a:xfrm>
            <a:off x="4711700" y="917372"/>
            <a:ext cx="5435600" cy="393701"/>
          </a:xfrm>
          <a:prstGeom prst="rect">
            <a:avLst/>
          </a:prstGeom>
        </p:spPr>
        <p:txBody>
          <a:bodyPr lIns="27093" tIns="27093" rIns="27093" bIns="27093"/>
          <a:lstStyle>
            <a:lvl1pPr marL="0" indent="0" algn="l" defTabSz="2438338">
              <a:lnSpc>
                <a:spcPct val="80000"/>
              </a:lnSpc>
              <a:buSzTx/>
              <a:buNone/>
              <a:defRPr sz="2000">
                <a:solidFill>
                  <a:srgbClr val="007FFF"/>
                </a:solidFill>
                <a:latin typeface="Founders Grotesk Medium"/>
                <a:ea typeface="Founders Grotesk Medium"/>
                <a:cs typeface="Founders Grotesk Medium"/>
                <a:sym typeface="Founders Grotesk Medium"/>
              </a:defRPr>
            </a:lvl1pPr>
          </a:lstStyle>
          <a:p>
            <a:pPr/>
            <a:r>
              <a:t>Heading Title</a:t>
            </a:r>
          </a:p>
        </p:txBody>
      </p:sp>
      <p:sp>
        <p:nvSpPr>
          <p:cNvPr id="85" name="Body Text"/>
          <p:cNvSpPr txBox="1"/>
          <p:nvPr>
            <p:ph type="body" sz="quarter" idx="25" hasCustomPrompt="1"/>
          </p:nvPr>
        </p:nvSpPr>
        <p:spPr>
          <a:xfrm>
            <a:off x="11235987" y="1397000"/>
            <a:ext cx="5435601" cy="3213100"/>
          </a:xfrm>
          <a:prstGeom prst="rect">
            <a:avLst/>
          </a:prstGeom>
        </p:spPr>
        <p:txBody>
          <a:bodyPr lIns="27093" tIns="27093" rIns="27093" bIns="27093"/>
          <a:lstStyle>
            <a:lvl1pPr marL="0" indent="0" algn="l">
              <a:lnSpc>
                <a:spcPct val="90000"/>
              </a:lnSpc>
              <a:buSzTx/>
              <a:buNone/>
              <a:defRPr sz="3500">
                <a:latin typeface="Founders Grotesk Light"/>
                <a:ea typeface="Founders Grotesk Light"/>
                <a:cs typeface="Founders Grotesk Light"/>
                <a:sym typeface="Founders Grotesk Light"/>
              </a:defRPr>
            </a:lvl1pPr>
          </a:lstStyle>
          <a:p>
            <a:pPr/>
            <a:r>
              <a:t>Body Text</a:t>
            </a:r>
          </a:p>
        </p:txBody>
      </p:sp>
      <p:sp>
        <p:nvSpPr>
          <p:cNvPr id="86" name="Heading Title"/>
          <p:cNvSpPr txBox="1"/>
          <p:nvPr>
            <p:ph type="body" sz="quarter" idx="26" hasCustomPrompt="1"/>
          </p:nvPr>
        </p:nvSpPr>
        <p:spPr>
          <a:xfrm>
            <a:off x="11248687" y="917372"/>
            <a:ext cx="5435601" cy="393701"/>
          </a:xfrm>
          <a:prstGeom prst="rect">
            <a:avLst/>
          </a:prstGeom>
        </p:spPr>
        <p:txBody>
          <a:bodyPr lIns="27093" tIns="27093" rIns="27093" bIns="27093"/>
          <a:lstStyle>
            <a:lvl1pPr marL="0" indent="0" algn="l" defTabSz="2438338">
              <a:lnSpc>
                <a:spcPct val="80000"/>
              </a:lnSpc>
              <a:buSzTx/>
              <a:buNone/>
              <a:defRPr sz="2000">
                <a:solidFill>
                  <a:srgbClr val="007FFF"/>
                </a:solidFill>
                <a:latin typeface="Founders Grotesk Medium"/>
                <a:ea typeface="Founders Grotesk Medium"/>
                <a:cs typeface="Founders Grotesk Medium"/>
                <a:sym typeface="Founders Grotesk Medium"/>
              </a:defRPr>
            </a:lvl1pPr>
          </a:lstStyle>
          <a:p>
            <a:pPr/>
            <a:r>
              <a:t>Heading Title</a:t>
            </a:r>
          </a:p>
        </p:txBody>
      </p:sp>
      <p:sp>
        <p:nvSpPr>
          <p:cNvPr id="87" name="Body Text"/>
          <p:cNvSpPr txBox="1"/>
          <p:nvPr>
            <p:ph type="body" sz="quarter" idx="27" hasCustomPrompt="1"/>
          </p:nvPr>
        </p:nvSpPr>
        <p:spPr>
          <a:xfrm>
            <a:off x="17694882" y="1397000"/>
            <a:ext cx="5435601" cy="3213100"/>
          </a:xfrm>
          <a:prstGeom prst="rect">
            <a:avLst/>
          </a:prstGeom>
        </p:spPr>
        <p:txBody>
          <a:bodyPr lIns="27093" tIns="27093" rIns="27093" bIns="27093"/>
          <a:lstStyle>
            <a:lvl1pPr marL="0" indent="0" algn="l">
              <a:lnSpc>
                <a:spcPct val="90000"/>
              </a:lnSpc>
              <a:buSzTx/>
              <a:buNone/>
              <a:defRPr sz="3500">
                <a:latin typeface="Founders Grotesk Light"/>
                <a:ea typeface="Founders Grotesk Light"/>
                <a:cs typeface="Founders Grotesk Light"/>
                <a:sym typeface="Founders Grotesk Light"/>
              </a:defRPr>
            </a:lvl1pPr>
          </a:lstStyle>
          <a:p>
            <a:pPr/>
            <a:r>
              <a:t>Body Text</a:t>
            </a:r>
          </a:p>
        </p:txBody>
      </p:sp>
      <p:sp>
        <p:nvSpPr>
          <p:cNvPr id="88" name="Heading Title"/>
          <p:cNvSpPr txBox="1"/>
          <p:nvPr>
            <p:ph type="body" sz="quarter" idx="28" hasCustomPrompt="1"/>
          </p:nvPr>
        </p:nvSpPr>
        <p:spPr>
          <a:xfrm>
            <a:off x="17694882" y="917372"/>
            <a:ext cx="5435601" cy="393701"/>
          </a:xfrm>
          <a:prstGeom prst="rect">
            <a:avLst/>
          </a:prstGeom>
        </p:spPr>
        <p:txBody>
          <a:bodyPr lIns="27093" tIns="27093" rIns="27093" bIns="27093"/>
          <a:lstStyle>
            <a:lvl1pPr marL="0" indent="0" algn="l" defTabSz="2438338">
              <a:lnSpc>
                <a:spcPct val="80000"/>
              </a:lnSpc>
              <a:buSzTx/>
              <a:buNone/>
              <a:defRPr sz="2000">
                <a:solidFill>
                  <a:srgbClr val="007FFF"/>
                </a:solidFill>
                <a:latin typeface="Founders Grotesk Medium"/>
                <a:ea typeface="Founders Grotesk Medium"/>
                <a:cs typeface="Founders Grotesk Medium"/>
                <a:sym typeface="Founders Grotesk Medium"/>
              </a:defRPr>
            </a:lvl1pPr>
          </a:lstStyle>
          <a:p>
            <a:pPr/>
            <a:r>
              <a:t>Heading Title</a:t>
            </a:r>
          </a:p>
        </p:txBody>
      </p:sp>
      <p:sp>
        <p:nvSpPr>
          <p:cNvPr id="89" name="Body Text"/>
          <p:cNvSpPr txBox="1"/>
          <p:nvPr>
            <p:ph type="body" sz="quarter" idx="29" hasCustomPrompt="1"/>
          </p:nvPr>
        </p:nvSpPr>
        <p:spPr>
          <a:xfrm>
            <a:off x="4711700" y="5465864"/>
            <a:ext cx="5435600" cy="3213101"/>
          </a:xfrm>
          <a:prstGeom prst="rect">
            <a:avLst/>
          </a:prstGeom>
        </p:spPr>
        <p:txBody>
          <a:bodyPr lIns="27093" tIns="27093" rIns="27093" bIns="27093"/>
          <a:lstStyle>
            <a:lvl1pPr marL="0" indent="0" algn="l">
              <a:lnSpc>
                <a:spcPct val="90000"/>
              </a:lnSpc>
              <a:buSzTx/>
              <a:buNone/>
              <a:defRPr sz="3500">
                <a:latin typeface="Founders Grotesk Light"/>
                <a:ea typeface="Founders Grotesk Light"/>
                <a:cs typeface="Founders Grotesk Light"/>
                <a:sym typeface="Founders Grotesk Light"/>
              </a:defRPr>
            </a:lvl1pPr>
          </a:lstStyle>
          <a:p>
            <a:pPr/>
            <a:r>
              <a:t>Body Text</a:t>
            </a:r>
          </a:p>
        </p:txBody>
      </p:sp>
      <p:sp>
        <p:nvSpPr>
          <p:cNvPr id="90" name="Heading Title"/>
          <p:cNvSpPr txBox="1"/>
          <p:nvPr>
            <p:ph type="body" sz="quarter" idx="30" hasCustomPrompt="1"/>
          </p:nvPr>
        </p:nvSpPr>
        <p:spPr>
          <a:xfrm>
            <a:off x="4711700" y="4986236"/>
            <a:ext cx="5435600" cy="393701"/>
          </a:xfrm>
          <a:prstGeom prst="rect">
            <a:avLst/>
          </a:prstGeom>
        </p:spPr>
        <p:txBody>
          <a:bodyPr lIns="27093" tIns="27093" rIns="27093" bIns="27093"/>
          <a:lstStyle>
            <a:lvl1pPr marL="0" indent="0" algn="l" defTabSz="2438338">
              <a:lnSpc>
                <a:spcPct val="80000"/>
              </a:lnSpc>
              <a:buSzTx/>
              <a:buNone/>
              <a:defRPr sz="2000">
                <a:solidFill>
                  <a:srgbClr val="007FFF"/>
                </a:solidFill>
                <a:latin typeface="Founders Grotesk Medium"/>
                <a:ea typeface="Founders Grotesk Medium"/>
                <a:cs typeface="Founders Grotesk Medium"/>
                <a:sym typeface="Founders Grotesk Medium"/>
              </a:defRPr>
            </a:lvl1pPr>
          </a:lstStyle>
          <a:p>
            <a:pPr/>
            <a:r>
              <a:t>Heading Title</a:t>
            </a:r>
          </a:p>
        </p:txBody>
      </p:sp>
      <p:sp>
        <p:nvSpPr>
          <p:cNvPr id="91" name="Body Text"/>
          <p:cNvSpPr txBox="1"/>
          <p:nvPr>
            <p:ph type="body" sz="quarter" idx="31" hasCustomPrompt="1"/>
          </p:nvPr>
        </p:nvSpPr>
        <p:spPr>
          <a:xfrm>
            <a:off x="11235987" y="5465864"/>
            <a:ext cx="5435601" cy="3213101"/>
          </a:xfrm>
          <a:prstGeom prst="rect">
            <a:avLst/>
          </a:prstGeom>
        </p:spPr>
        <p:txBody>
          <a:bodyPr lIns="27093" tIns="27093" rIns="27093" bIns="27093"/>
          <a:lstStyle>
            <a:lvl1pPr marL="0" indent="0" algn="l">
              <a:lnSpc>
                <a:spcPct val="90000"/>
              </a:lnSpc>
              <a:buSzTx/>
              <a:buNone/>
              <a:defRPr sz="3500">
                <a:latin typeface="Founders Grotesk Light"/>
                <a:ea typeface="Founders Grotesk Light"/>
                <a:cs typeface="Founders Grotesk Light"/>
                <a:sym typeface="Founders Grotesk Light"/>
              </a:defRPr>
            </a:lvl1pPr>
          </a:lstStyle>
          <a:p>
            <a:pPr/>
            <a:r>
              <a:t>Body Text</a:t>
            </a:r>
          </a:p>
        </p:txBody>
      </p:sp>
      <p:sp>
        <p:nvSpPr>
          <p:cNvPr id="92" name="Heading Title"/>
          <p:cNvSpPr txBox="1"/>
          <p:nvPr>
            <p:ph type="body" sz="quarter" idx="32" hasCustomPrompt="1"/>
          </p:nvPr>
        </p:nvSpPr>
        <p:spPr>
          <a:xfrm>
            <a:off x="11248687" y="4986236"/>
            <a:ext cx="5435601" cy="393701"/>
          </a:xfrm>
          <a:prstGeom prst="rect">
            <a:avLst/>
          </a:prstGeom>
        </p:spPr>
        <p:txBody>
          <a:bodyPr lIns="27093" tIns="27093" rIns="27093" bIns="27093"/>
          <a:lstStyle>
            <a:lvl1pPr marL="0" indent="0" algn="l" defTabSz="2438338">
              <a:lnSpc>
                <a:spcPct val="80000"/>
              </a:lnSpc>
              <a:buSzTx/>
              <a:buNone/>
              <a:defRPr sz="2000">
                <a:solidFill>
                  <a:srgbClr val="007FFF"/>
                </a:solidFill>
                <a:latin typeface="Founders Grotesk Medium"/>
                <a:ea typeface="Founders Grotesk Medium"/>
                <a:cs typeface="Founders Grotesk Medium"/>
                <a:sym typeface="Founders Grotesk Medium"/>
              </a:defRPr>
            </a:lvl1pPr>
          </a:lstStyle>
          <a:p>
            <a:pPr/>
            <a:r>
              <a:t>Heading Title</a:t>
            </a:r>
          </a:p>
        </p:txBody>
      </p:sp>
      <p:sp>
        <p:nvSpPr>
          <p:cNvPr id="93" name="Body Text"/>
          <p:cNvSpPr txBox="1"/>
          <p:nvPr>
            <p:ph type="body" sz="quarter" idx="33" hasCustomPrompt="1"/>
          </p:nvPr>
        </p:nvSpPr>
        <p:spPr>
          <a:xfrm>
            <a:off x="17694882" y="5465864"/>
            <a:ext cx="5435601" cy="3213101"/>
          </a:xfrm>
          <a:prstGeom prst="rect">
            <a:avLst/>
          </a:prstGeom>
        </p:spPr>
        <p:txBody>
          <a:bodyPr lIns="27093" tIns="27093" rIns="27093" bIns="27093"/>
          <a:lstStyle>
            <a:lvl1pPr marL="0" indent="0" algn="l">
              <a:lnSpc>
                <a:spcPct val="90000"/>
              </a:lnSpc>
              <a:buSzTx/>
              <a:buNone/>
              <a:defRPr sz="3500">
                <a:latin typeface="Founders Grotesk Light"/>
                <a:ea typeface="Founders Grotesk Light"/>
                <a:cs typeface="Founders Grotesk Light"/>
                <a:sym typeface="Founders Grotesk Light"/>
              </a:defRPr>
            </a:lvl1pPr>
          </a:lstStyle>
          <a:p>
            <a:pPr/>
            <a:r>
              <a:t>Body Text</a:t>
            </a:r>
          </a:p>
        </p:txBody>
      </p:sp>
      <p:sp>
        <p:nvSpPr>
          <p:cNvPr id="94" name="Heading Title"/>
          <p:cNvSpPr txBox="1"/>
          <p:nvPr>
            <p:ph type="body" sz="quarter" idx="34" hasCustomPrompt="1"/>
          </p:nvPr>
        </p:nvSpPr>
        <p:spPr>
          <a:xfrm>
            <a:off x="17694882" y="4986236"/>
            <a:ext cx="5435601" cy="393701"/>
          </a:xfrm>
          <a:prstGeom prst="rect">
            <a:avLst/>
          </a:prstGeom>
        </p:spPr>
        <p:txBody>
          <a:bodyPr lIns="27093" tIns="27093" rIns="27093" bIns="27093"/>
          <a:lstStyle>
            <a:lvl1pPr marL="0" indent="0" algn="l" defTabSz="2438338">
              <a:lnSpc>
                <a:spcPct val="80000"/>
              </a:lnSpc>
              <a:buSzTx/>
              <a:buNone/>
              <a:defRPr sz="2000">
                <a:solidFill>
                  <a:srgbClr val="007FFF"/>
                </a:solidFill>
                <a:latin typeface="Founders Grotesk Medium"/>
                <a:ea typeface="Founders Grotesk Medium"/>
                <a:cs typeface="Founders Grotesk Medium"/>
                <a:sym typeface="Founders Grotesk Medium"/>
              </a:defRPr>
            </a:lvl1pPr>
          </a:lstStyle>
          <a:p>
            <a:pPr/>
            <a:r>
              <a:t>Heading Title</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Text &amp; Multi-Image">
    <p:spTree>
      <p:nvGrpSpPr>
        <p:cNvPr id="1" name=""/>
        <p:cNvGrpSpPr/>
        <p:nvPr/>
      </p:nvGrpSpPr>
      <p:grpSpPr>
        <a:xfrm>
          <a:off x="0" y="0"/>
          <a:ext cx="0" cy="0"/>
          <a:chOff x="0" y="0"/>
          <a:chExt cx="0" cy="0"/>
        </a:xfrm>
      </p:grpSpPr>
      <p:sp>
        <p:nvSpPr>
          <p:cNvPr id="102" name="Detail of glass building made up of triangles"/>
          <p:cNvSpPr/>
          <p:nvPr>
            <p:ph type="pic" sz="quarter" idx="21"/>
          </p:nvPr>
        </p:nvSpPr>
        <p:spPr>
          <a:xfrm>
            <a:off x="3201188" y="1689100"/>
            <a:ext cx="9088105" cy="6058736"/>
          </a:xfrm>
          <a:prstGeom prst="rect">
            <a:avLst/>
          </a:prstGeom>
        </p:spPr>
        <p:txBody>
          <a:bodyPr lIns="91439" tIns="45719" rIns="91439" bIns="45719">
            <a:noAutofit/>
          </a:bodyPr>
          <a:lstStyle/>
          <a:p>
            <a:pPr/>
          </a:p>
        </p:txBody>
      </p:sp>
      <p:sp>
        <p:nvSpPr>
          <p:cNvPr id="103" name="Aerial view of people walking along concrete promenade by the water"/>
          <p:cNvSpPr/>
          <p:nvPr>
            <p:ph type="pic" sz="quarter" idx="22"/>
          </p:nvPr>
        </p:nvSpPr>
        <p:spPr>
          <a:xfrm>
            <a:off x="9555477" y="1689100"/>
            <a:ext cx="9088105" cy="6058736"/>
          </a:xfrm>
          <a:prstGeom prst="rect">
            <a:avLst/>
          </a:prstGeom>
        </p:spPr>
        <p:txBody>
          <a:bodyPr lIns="91439" tIns="45719" rIns="91439" bIns="45719">
            <a:noAutofit/>
          </a:bodyPr>
          <a:lstStyle/>
          <a:p>
            <a:pPr/>
          </a:p>
        </p:txBody>
      </p:sp>
      <p:sp>
        <p:nvSpPr>
          <p:cNvPr id="104" name="Interior view of corridor in modern glass building with bright sunlight casting long shadows"/>
          <p:cNvSpPr/>
          <p:nvPr>
            <p:ph type="pic" sz="quarter" idx="23"/>
          </p:nvPr>
        </p:nvSpPr>
        <p:spPr>
          <a:xfrm>
            <a:off x="17425868" y="576739"/>
            <a:ext cx="6055902" cy="8283458"/>
          </a:xfrm>
          <a:prstGeom prst="rect">
            <a:avLst/>
          </a:prstGeom>
        </p:spPr>
        <p:txBody>
          <a:bodyPr lIns="91439" tIns="45719" rIns="91439" bIns="45719">
            <a:noAutofit/>
          </a:bodyPr>
          <a:lstStyle/>
          <a:p>
            <a:pPr/>
          </a:p>
        </p:txBody>
      </p:sp>
      <p:sp>
        <p:nvSpPr>
          <p:cNvPr id="105" name="Presentation Title"/>
          <p:cNvSpPr txBox="1"/>
          <p:nvPr>
            <p:ph type="body" sz="quarter" idx="24" hasCustomPrompt="1"/>
          </p:nvPr>
        </p:nvSpPr>
        <p:spPr>
          <a:xfrm>
            <a:off x="914268" y="12538254"/>
            <a:ext cx="3560398" cy="391161"/>
          </a:xfrm>
          <a:prstGeom prst="rect">
            <a:avLst/>
          </a:prstGeom>
        </p:spPr>
        <p:txBody>
          <a:bodyPr anchor="b"/>
          <a:lstStyle>
            <a:lvl1pPr marL="0" indent="0" algn="l" defTabSz="2438338">
              <a:buSzTx/>
              <a:buNone/>
              <a:defRPr sz="2000">
                <a:latin typeface="Founders Grotesk"/>
                <a:ea typeface="Founders Grotesk"/>
                <a:cs typeface="Founders Grotesk"/>
                <a:sym typeface="Founders Grotesk"/>
              </a:defRPr>
            </a:lvl1pPr>
          </a:lstStyle>
          <a:p>
            <a:pPr/>
            <a:r>
              <a:t>Presentation Title</a:t>
            </a:r>
          </a:p>
        </p:txBody>
      </p:sp>
      <p:sp>
        <p:nvSpPr>
          <p:cNvPr id="106" name="Date"/>
          <p:cNvSpPr txBox="1"/>
          <p:nvPr>
            <p:ph type="body" sz="quarter" idx="25" hasCustomPrompt="1"/>
          </p:nvPr>
        </p:nvSpPr>
        <p:spPr>
          <a:xfrm>
            <a:off x="4711337" y="12538254"/>
            <a:ext cx="3560397" cy="391161"/>
          </a:xfrm>
          <a:prstGeom prst="rect">
            <a:avLst/>
          </a:prstGeom>
        </p:spPr>
        <p:txBody>
          <a:bodyPr anchor="b"/>
          <a:lstStyle>
            <a:lvl1pPr marL="0" indent="0" algn="l" defTabSz="2438338">
              <a:buSzTx/>
              <a:buNone/>
              <a:defRPr sz="2000">
                <a:latin typeface="Founders Grotesk"/>
                <a:ea typeface="Founders Grotesk"/>
                <a:cs typeface="Founders Grotesk"/>
                <a:sym typeface="Founders Grotesk"/>
              </a:defRPr>
            </a:lvl1pPr>
          </a:lstStyle>
          <a:p>
            <a:pPr/>
            <a:r>
              <a:t>Date</a:t>
            </a:r>
          </a:p>
        </p:txBody>
      </p:sp>
      <p:sp>
        <p:nvSpPr>
          <p:cNvPr id="107" name="Slide Title"/>
          <p:cNvSpPr txBox="1"/>
          <p:nvPr>
            <p:ph type="title" hasCustomPrompt="1"/>
          </p:nvPr>
        </p:nvSpPr>
        <p:spPr>
          <a:xfrm>
            <a:off x="863468" y="838200"/>
            <a:ext cx="3192304" cy="391160"/>
          </a:xfrm>
          <a:prstGeom prst="rect">
            <a:avLst/>
          </a:prstGeom>
        </p:spPr>
        <p:txBody>
          <a:bodyPr/>
          <a:lstStyle>
            <a:lvl1pPr marL="0" indent="0" defTabSz="2438338">
              <a:lnSpc>
                <a:spcPct val="80000"/>
              </a:lnSpc>
              <a:spcBef>
                <a:spcPts val="0"/>
              </a:spcBef>
              <a:defRPr sz="2000">
                <a:solidFill>
                  <a:srgbClr val="007FFF"/>
                </a:solidFill>
                <a:latin typeface="Founders Grotesk Medium"/>
                <a:ea typeface="Founders Grotesk Medium"/>
                <a:cs typeface="Founders Grotesk Medium"/>
                <a:sym typeface="Founders Grotesk Medium"/>
              </a:defRPr>
            </a:lvl1pPr>
          </a:lstStyle>
          <a:p>
            <a:pPr/>
            <a:r>
              <a:t>Slide Title</a:t>
            </a:r>
          </a:p>
        </p:txBody>
      </p:sp>
      <p:sp>
        <p:nvSpPr>
          <p:cNvPr id="108" name="Body Level One…"/>
          <p:cNvSpPr txBox="1"/>
          <p:nvPr>
            <p:ph type="body" sz="quarter" idx="1" hasCustomPrompt="1"/>
          </p:nvPr>
        </p:nvSpPr>
        <p:spPr>
          <a:xfrm>
            <a:off x="863468" y="1409700"/>
            <a:ext cx="3192304" cy="1851661"/>
          </a:xfrm>
          <a:prstGeom prst="rect">
            <a:avLst/>
          </a:prstGeom>
        </p:spPr>
        <p:txBody>
          <a:bodyPr/>
          <a:lstStyle>
            <a:lvl1pPr marL="0" indent="0">
              <a:buSzTx/>
              <a:buNone/>
            </a:lvl1pPr>
            <a:lvl2pPr marL="0" indent="457200">
              <a:buSzTx/>
              <a:buNone/>
            </a:lvl2pPr>
            <a:lvl3pPr marL="0" indent="914400">
              <a:buSzTx/>
              <a:buNone/>
            </a:lvl3pPr>
            <a:lvl4pPr marL="0" indent="1371600">
              <a:buSzTx/>
              <a:buNone/>
            </a:lvl4pPr>
            <a:lvl5pPr marL="0" indent="1828800">
              <a:buSzTx/>
              <a:buNone/>
            </a:lvl5pPr>
          </a:lstStyle>
          <a:p>
            <a:pPr/>
            <a:r>
              <a:t>Body Text</a:t>
            </a:r>
          </a:p>
          <a:p>
            <a:pPr lvl="1"/>
            <a:r>
              <a:t/>
            </a:r>
          </a:p>
          <a:p>
            <a:pPr lvl="2"/>
            <a:r>
              <a:t/>
            </a:r>
          </a:p>
          <a:p>
            <a:pPr lvl="3"/>
            <a:r>
              <a:t/>
            </a:r>
          </a:p>
          <a:p>
            <a:pPr lvl="4"/>
            <a:r>
              <a:t/>
            </a:r>
          </a:p>
        </p:txBody>
      </p:sp>
      <p:sp>
        <p:nvSpPr>
          <p:cNvPr id="109" name="Body Text"/>
          <p:cNvSpPr txBox="1"/>
          <p:nvPr>
            <p:ph type="body" sz="quarter" idx="26" hasCustomPrompt="1"/>
          </p:nvPr>
        </p:nvSpPr>
        <p:spPr>
          <a:xfrm>
            <a:off x="4711700" y="8125821"/>
            <a:ext cx="6067097" cy="3213101"/>
          </a:xfrm>
          <a:prstGeom prst="rect">
            <a:avLst/>
          </a:prstGeom>
        </p:spPr>
        <p:txBody>
          <a:bodyPr lIns="27093" tIns="27093" rIns="27093" bIns="27093"/>
          <a:lstStyle>
            <a:lvl1pPr marL="0" indent="0" algn="l">
              <a:lnSpc>
                <a:spcPct val="90000"/>
              </a:lnSpc>
              <a:buSzTx/>
              <a:buNone/>
              <a:defRPr sz="3500">
                <a:latin typeface="Founders Grotesk Light"/>
                <a:ea typeface="Founders Grotesk Light"/>
                <a:cs typeface="Founders Grotesk Light"/>
                <a:sym typeface="Founders Grotesk Light"/>
              </a:defRPr>
            </a:lvl1pPr>
          </a:lstStyle>
          <a:p>
            <a:pPr/>
            <a:r>
              <a:t>Body Text</a:t>
            </a:r>
          </a:p>
        </p:txBody>
      </p:sp>
      <p:sp>
        <p:nvSpPr>
          <p:cNvPr id="110" name="Heading Title"/>
          <p:cNvSpPr txBox="1"/>
          <p:nvPr>
            <p:ph type="body" sz="quarter" idx="27" hasCustomPrompt="1"/>
          </p:nvPr>
        </p:nvSpPr>
        <p:spPr>
          <a:xfrm>
            <a:off x="4711700" y="917372"/>
            <a:ext cx="6055916" cy="393701"/>
          </a:xfrm>
          <a:prstGeom prst="rect">
            <a:avLst/>
          </a:prstGeom>
        </p:spPr>
        <p:txBody>
          <a:bodyPr lIns="27093" tIns="27093" rIns="27093" bIns="27093"/>
          <a:lstStyle>
            <a:lvl1pPr marL="0" indent="0" algn="l" defTabSz="2438338">
              <a:lnSpc>
                <a:spcPct val="80000"/>
              </a:lnSpc>
              <a:buSzTx/>
              <a:buNone/>
              <a:defRPr sz="2000">
                <a:solidFill>
                  <a:srgbClr val="007FFF"/>
                </a:solidFill>
                <a:latin typeface="Founders Grotesk Medium"/>
                <a:ea typeface="Founders Grotesk Medium"/>
                <a:cs typeface="Founders Grotesk Medium"/>
                <a:sym typeface="Founders Grotesk Medium"/>
              </a:defRPr>
            </a:lvl1pPr>
          </a:lstStyle>
          <a:p>
            <a:pPr/>
            <a:r>
              <a:t>Heading Title</a:t>
            </a:r>
          </a:p>
        </p:txBody>
      </p:sp>
      <p:sp>
        <p:nvSpPr>
          <p:cNvPr id="111" name="Body Text"/>
          <p:cNvSpPr txBox="1"/>
          <p:nvPr>
            <p:ph type="body" sz="quarter" idx="28" hasCustomPrompt="1"/>
          </p:nvPr>
        </p:nvSpPr>
        <p:spPr>
          <a:xfrm>
            <a:off x="11071579" y="8125821"/>
            <a:ext cx="6067097" cy="3213101"/>
          </a:xfrm>
          <a:prstGeom prst="rect">
            <a:avLst/>
          </a:prstGeom>
        </p:spPr>
        <p:txBody>
          <a:bodyPr lIns="27093" tIns="27093" rIns="27093" bIns="27093"/>
          <a:lstStyle>
            <a:lvl1pPr marL="0" indent="0" algn="l">
              <a:lnSpc>
                <a:spcPct val="90000"/>
              </a:lnSpc>
              <a:buSzTx/>
              <a:buNone/>
              <a:defRPr sz="3500">
                <a:latin typeface="Founders Grotesk Light"/>
                <a:ea typeface="Founders Grotesk Light"/>
                <a:cs typeface="Founders Grotesk Light"/>
                <a:sym typeface="Founders Grotesk Light"/>
              </a:defRPr>
            </a:lvl1pPr>
          </a:lstStyle>
          <a:p>
            <a:pPr/>
            <a:r>
              <a:t>Body Text</a:t>
            </a:r>
          </a:p>
        </p:txBody>
      </p:sp>
      <p:sp>
        <p:nvSpPr>
          <p:cNvPr id="112" name="Heading Title"/>
          <p:cNvSpPr txBox="1"/>
          <p:nvPr>
            <p:ph type="body" sz="quarter" idx="29" hasCustomPrompt="1"/>
          </p:nvPr>
        </p:nvSpPr>
        <p:spPr>
          <a:xfrm>
            <a:off x="11077169" y="917372"/>
            <a:ext cx="6055917" cy="393701"/>
          </a:xfrm>
          <a:prstGeom prst="rect">
            <a:avLst/>
          </a:prstGeom>
        </p:spPr>
        <p:txBody>
          <a:bodyPr lIns="27093" tIns="27093" rIns="27093" bIns="27093"/>
          <a:lstStyle>
            <a:lvl1pPr marL="0" indent="0" algn="l" defTabSz="2438338">
              <a:lnSpc>
                <a:spcPct val="80000"/>
              </a:lnSpc>
              <a:buSzTx/>
              <a:buNone/>
              <a:defRPr sz="2000">
                <a:solidFill>
                  <a:srgbClr val="007FFF"/>
                </a:solidFill>
                <a:latin typeface="Founders Grotesk Medium"/>
                <a:ea typeface="Founders Grotesk Medium"/>
                <a:cs typeface="Founders Grotesk Medium"/>
                <a:sym typeface="Founders Grotesk Medium"/>
              </a:defRPr>
            </a:lvl1pPr>
          </a:lstStyle>
          <a:p>
            <a:pPr/>
            <a:r>
              <a:t>Heading Title</a:t>
            </a:r>
          </a:p>
        </p:txBody>
      </p:sp>
      <p:sp>
        <p:nvSpPr>
          <p:cNvPr id="113" name="Body Text"/>
          <p:cNvSpPr txBox="1"/>
          <p:nvPr>
            <p:ph type="body" sz="quarter" idx="30" hasCustomPrompt="1"/>
          </p:nvPr>
        </p:nvSpPr>
        <p:spPr>
          <a:xfrm>
            <a:off x="17424348" y="8125821"/>
            <a:ext cx="6067098" cy="3213101"/>
          </a:xfrm>
          <a:prstGeom prst="rect">
            <a:avLst/>
          </a:prstGeom>
        </p:spPr>
        <p:txBody>
          <a:bodyPr lIns="27093" tIns="27093" rIns="27093" bIns="27093"/>
          <a:lstStyle>
            <a:lvl1pPr marL="0" indent="0" algn="l">
              <a:lnSpc>
                <a:spcPct val="90000"/>
              </a:lnSpc>
              <a:buSzTx/>
              <a:buNone/>
              <a:defRPr sz="3500">
                <a:latin typeface="Founders Grotesk Light"/>
                <a:ea typeface="Founders Grotesk Light"/>
                <a:cs typeface="Founders Grotesk Light"/>
                <a:sym typeface="Founders Grotesk Light"/>
              </a:defRPr>
            </a:lvl1pPr>
          </a:lstStyle>
          <a:p>
            <a:pPr/>
            <a:r>
              <a:t>Body Text</a:t>
            </a:r>
          </a:p>
        </p:txBody>
      </p:sp>
      <p:sp>
        <p:nvSpPr>
          <p:cNvPr id="114" name="Heading Title"/>
          <p:cNvSpPr txBox="1"/>
          <p:nvPr>
            <p:ph type="body" sz="quarter" idx="31" hasCustomPrompt="1"/>
          </p:nvPr>
        </p:nvSpPr>
        <p:spPr>
          <a:xfrm>
            <a:off x="17437048" y="917372"/>
            <a:ext cx="6055917" cy="393701"/>
          </a:xfrm>
          <a:prstGeom prst="rect">
            <a:avLst/>
          </a:prstGeom>
        </p:spPr>
        <p:txBody>
          <a:bodyPr lIns="27093" tIns="27093" rIns="27093" bIns="27093"/>
          <a:lstStyle>
            <a:lvl1pPr marL="0" indent="0" algn="l" defTabSz="2438338">
              <a:lnSpc>
                <a:spcPct val="80000"/>
              </a:lnSpc>
              <a:buSzTx/>
              <a:buNone/>
              <a:defRPr sz="2000">
                <a:solidFill>
                  <a:srgbClr val="007FFF"/>
                </a:solidFill>
                <a:latin typeface="Founders Grotesk Medium"/>
                <a:ea typeface="Founders Grotesk Medium"/>
                <a:cs typeface="Founders Grotesk Medium"/>
                <a:sym typeface="Founders Grotesk Medium"/>
              </a:defRPr>
            </a:lvl1pPr>
          </a:lstStyle>
          <a:p>
            <a:pPr/>
            <a:r>
              <a:t>Heading Title</a:t>
            </a:r>
          </a:p>
        </p:txBody>
      </p:sp>
      <p:sp>
        <p:nvSpPr>
          <p:cNvPr id="11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atement">
    <p:bg>
      <p:bgPr>
        <a:solidFill>
          <a:schemeClr val="accent4">
            <a:hueOff val="60979"/>
            <a:satOff val="17849"/>
            <a:lumOff val="-32549"/>
          </a:schemeClr>
        </a:solidFill>
      </p:bgPr>
    </p:bg>
    <p:spTree>
      <p:nvGrpSpPr>
        <p:cNvPr id="1" name=""/>
        <p:cNvGrpSpPr/>
        <p:nvPr/>
      </p:nvGrpSpPr>
      <p:grpSpPr>
        <a:xfrm>
          <a:off x="0" y="0"/>
          <a:ext cx="0" cy="0"/>
          <a:chOff x="0" y="0"/>
          <a:chExt cx="0" cy="0"/>
        </a:xfrm>
      </p:grpSpPr>
      <p:sp>
        <p:nvSpPr>
          <p:cNvPr id="122" name="Presentation Title"/>
          <p:cNvSpPr txBox="1"/>
          <p:nvPr>
            <p:ph type="body" sz="quarter" idx="21" hasCustomPrompt="1"/>
          </p:nvPr>
        </p:nvSpPr>
        <p:spPr>
          <a:xfrm>
            <a:off x="914268" y="12538254"/>
            <a:ext cx="3560398" cy="391161"/>
          </a:xfrm>
          <a:prstGeom prst="rect">
            <a:avLst/>
          </a:prstGeom>
        </p:spPr>
        <p:txBody>
          <a:bodyPr anchor="b"/>
          <a:lstStyle>
            <a:lvl1pPr marL="0" indent="0" algn="l" defTabSz="2438338">
              <a:buSzTx/>
              <a:buNone/>
              <a:defRPr sz="2000">
                <a:solidFill>
                  <a:schemeClr val="accent6">
                    <a:hueOff val="30700"/>
                    <a:satOff val="30399"/>
                    <a:lumOff val="18431"/>
                  </a:schemeClr>
                </a:solidFill>
                <a:latin typeface="Founders Grotesk"/>
                <a:ea typeface="Founders Grotesk"/>
                <a:cs typeface="Founders Grotesk"/>
                <a:sym typeface="Founders Grotesk"/>
              </a:defRPr>
            </a:lvl1pPr>
          </a:lstStyle>
          <a:p>
            <a:pPr/>
            <a:r>
              <a:t>Presentation Title</a:t>
            </a:r>
          </a:p>
        </p:txBody>
      </p:sp>
      <p:sp>
        <p:nvSpPr>
          <p:cNvPr id="123" name="Date"/>
          <p:cNvSpPr txBox="1"/>
          <p:nvPr>
            <p:ph type="body" sz="quarter" idx="22" hasCustomPrompt="1"/>
          </p:nvPr>
        </p:nvSpPr>
        <p:spPr>
          <a:xfrm>
            <a:off x="4711337" y="12538254"/>
            <a:ext cx="3560397" cy="391161"/>
          </a:xfrm>
          <a:prstGeom prst="rect">
            <a:avLst/>
          </a:prstGeom>
        </p:spPr>
        <p:txBody>
          <a:bodyPr anchor="b"/>
          <a:lstStyle>
            <a:lvl1pPr marL="0" indent="0" algn="l" defTabSz="2438338">
              <a:buSzTx/>
              <a:buNone/>
              <a:defRPr sz="2000">
                <a:solidFill>
                  <a:schemeClr val="accent6">
                    <a:hueOff val="30700"/>
                    <a:satOff val="30399"/>
                    <a:lumOff val="18431"/>
                  </a:schemeClr>
                </a:solidFill>
                <a:latin typeface="Founders Grotesk"/>
                <a:ea typeface="Founders Grotesk"/>
                <a:cs typeface="Founders Grotesk"/>
                <a:sym typeface="Founders Grotesk"/>
              </a:defRPr>
            </a:lvl1pPr>
          </a:lstStyle>
          <a:p>
            <a:pPr/>
            <a:r>
              <a:t>Date</a:t>
            </a:r>
          </a:p>
        </p:txBody>
      </p:sp>
      <p:sp>
        <p:nvSpPr>
          <p:cNvPr id="124" name="Attribution"/>
          <p:cNvSpPr txBox="1"/>
          <p:nvPr>
            <p:ph type="body" sz="quarter" idx="23" hasCustomPrompt="1"/>
          </p:nvPr>
        </p:nvSpPr>
        <p:spPr>
          <a:xfrm>
            <a:off x="914268" y="11036300"/>
            <a:ext cx="5461001" cy="774700"/>
          </a:xfrm>
          <a:prstGeom prst="rect">
            <a:avLst/>
          </a:prstGeom>
        </p:spPr>
        <p:txBody>
          <a:bodyPr anchor="b"/>
          <a:lstStyle>
            <a:lvl1pPr marL="0" indent="0" algn="l" defTabSz="2438338">
              <a:lnSpc>
                <a:spcPct val="80000"/>
              </a:lnSpc>
              <a:buSzTx/>
              <a:buNone/>
              <a:defRPr sz="3500">
                <a:solidFill>
                  <a:schemeClr val="accent6">
                    <a:hueOff val="30700"/>
                    <a:satOff val="30399"/>
                    <a:lumOff val="18431"/>
                  </a:schemeClr>
                </a:solidFill>
                <a:latin typeface="Founders Grotesk Medium"/>
                <a:ea typeface="Founders Grotesk Medium"/>
                <a:cs typeface="Founders Grotesk Medium"/>
                <a:sym typeface="Founders Grotesk Medium"/>
              </a:defRPr>
            </a:lvl1pPr>
          </a:lstStyle>
          <a:p>
            <a:pPr/>
            <a:r>
              <a:t>Attribution</a:t>
            </a:r>
          </a:p>
        </p:txBody>
      </p:sp>
      <p:sp>
        <p:nvSpPr>
          <p:cNvPr id="125" name="Body Level One…"/>
          <p:cNvSpPr txBox="1"/>
          <p:nvPr>
            <p:ph type="body" idx="1" hasCustomPrompt="1"/>
          </p:nvPr>
        </p:nvSpPr>
        <p:spPr>
          <a:xfrm>
            <a:off x="685800" y="685800"/>
            <a:ext cx="14973300" cy="10083800"/>
          </a:xfrm>
          <a:prstGeom prst="rect">
            <a:avLst/>
          </a:prstGeom>
        </p:spPr>
        <p:txBody>
          <a:bodyPr/>
          <a:lstStyle>
            <a:lvl1pPr marL="222250" indent="-222250" algn="l">
              <a:lnSpc>
                <a:spcPct val="90000"/>
              </a:lnSpc>
              <a:spcBef>
                <a:spcPts val="3000"/>
              </a:spcBef>
              <a:buSzTx/>
              <a:buNone/>
              <a:defRPr sz="6000">
                <a:solidFill>
                  <a:schemeClr val="accent6">
                    <a:hueOff val="30700"/>
                    <a:satOff val="30399"/>
                    <a:lumOff val="18431"/>
                  </a:schemeClr>
                </a:solidFill>
                <a:latin typeface="Founders Grotesk Light"/>
                <a:ea typeface="Founders Grotesk Light"/>
                <a:cs typeface="Founders Grotesk Light"/>
                <a:sym typeface="Founders Grotesk Light"/>
              </a:defRPr>
            </a:lvl1pPr>
            <a:lvl2pPr marL="222250" indent="234949" algn="l">
              <a:lnSpc>
                <a:spcPct val="90000"/>
              </a:lnSpc>
              <a:spcBef>
                <a:spcPts val="3000"/>
              </a:spcBef>
              <a:buSzTx/>
              <a:buNone/>
              <a:defRPr sz="6000">
                <a:solidFill>
                  <a:schemeClr val="accent6">
                    <a:hueOff val="30700"/>
                    <a:satOff val="30399"/>
                    <a:lumOff val="18431"/>
                  </a:schemeClr>
                </a:solidFill>
                <a:latin typeface="Founders Grotesk Light"/>
                <a:ea typeface="Founders Grotesk Light"/>
                <a:cs typeface="Founders Grotesk Light"/>
                <a:sym typeface="Founders Grotesk Light"/>
              </a:defRPr>
            </a:lvl2pPr>
            <a:lvl3pPr marL="222250" indent="692149" algn="l">
              <a:lnSpc>
                <a:spcPct val="90000"/>
              </a:lnSpc>
              <a:spcBef>
                <a:spcPts val="3000"/>
              </a:spcBef>
              <a:buSzTx/>
              <a:buNone/>
              <a:defRPr sz="6000">
                <a:solidFill>
                  <a:schemeClr val="accent6">
                    <a:hueOff val="30700"/>
                    <a:satOff val="30399"/>
                    <a:lumOff val="18431"/>
                  </a:schemeClr>
                </a:solidFill>
                <a:latin typeface="Founders Grotesk Light"/>
                <a:ea typeface="Founders Grotesk Light"/>
                <a:cs typeface="Founders Grotesk Light"/>
                <a:sym typeface="Founders Grotesk Light"/>
              </a:defRPr>
            </a:lvl3pPr>
            <a:lvl4pPr marL="222250" indent="1149349" algn="l">
              <a:lnSpc>
                <a:spcPct val="90000"/>
              </a:lnSpc>
              <a:spcBef>
                <a:spcPts val="3000"/>
              </a:spcBef>
              <a:buSzTx/>
              <a:buNone/>
              <a:defRPr sz="6000">
                <a:solidFill>
                  <a:schemeClr val="accent6">
                    <a:hueOff val="30700"/>
                    <a:satOff val="30399"/>
                    <a:lumOff val="18431"/>
                  </a:schemeClr>
                </a:solidFill>
                <a:latin typeface="Founders Grotesk Light"/>
                <a:ea typeface="Founders Grotesk Light"/>
                <a:cs typeface="Founders Grotesk Light"/>
                <a:sym typeface="Founders Grotesk Light"/>
              </a:defRPr>
            </a:lvl4pPr>
            <a:lvl5pPr marL="222250" indent="1606549" algn="l">
              <a:lnSpc>
                <a:spcPct val="90000"/>
              </a:lnSpc>
              <a:spcBef>
                <a:spcPts val="3000"/>
              </a:spcBef>
              <a:buSzTx/>
              <a:buNone/>
              <a:defRPr sz="6000">
                <a:solidFill>
                  <a:schemeClr val="accent6">
                    <a:hueOff val="30700"/>
                    <a:satOff val="30399"/>
                    <a:lumOff val="18431"/>
                  </a:schemeClr>
                </a:solidFill>
                <a:latin typeface="Founders Grotesk Light"/>
                <a:ea typeface="Founders Grotesk Light"/>
                <a:cs typeface="Founders Grotesk Light"/>
                <a:sym typeface="Founders Grotesk Light"/>
              </a:defRPr>
            </a:lvl5pPr>
          </a:lstStyle>
          <a:p>
            <a:pPr/>
            <a:r>
              <a:t>“Statement”</a:t>
            </a:r>
          </a:p>
          <a:p>
            <a:pPr lvl="1"/>
            <a:r>
              <a:t/>
            </a:r>
          </a:p>
          <a:p>
            <a:pPr lvl="2"/>
            <a:r>
              <a:t/>
            </a:r>
          </a:p>
          <a:p>
            <a:pPr lvl="3"/>
            <a:r>
              <a:t/>
            </a:r>
          </a:p>
          <a:p>
            <a:pPr lvl="4"/>
            <a:r>
              <a:t/>
            </a:r>
          </a:p>
        </p:txBody>
      </p:sp>
      <p:sp>
        <p:nvSpPr>
          <p:cNvPr id="126" name="Slide Number"/>
          <p:cNvSpPr txBox="1"/>
          <p:nvPr>
            <p:ph type="sldNum" sz="quarter" idx="2"/>
          </p:nvPr>
        </p:nvSpPr>
        <p:spPr>
          <a:prstGeom prst="rect">
            <a:avLst/>
          </a:prstGeom>
        </p:spPr>
        <p:txBody>
          <a:bodyPr/>
          <a:lstStyle>
            <a:lvl1pPr>
              <a:defRPr>
                <a:solidFill>
                  <a:schemeClr val="accent6">
                    <a:hueOff val="30700"/>
                    <a:satOff val="30399"/>
                    <a:lumOff val="18431"/>
                  </a:schemeClr>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chemeClr val="accent6">
            <a:hueOff val="30700"/>
            <a:satOff val="30399"/>
            <a:lumOff val="18431"/>
          </a:schemeClr>
        </a:solidFill>
      </p:bgPr>
    </p:bg>
    <p:spTree>
      <p:nvGrpSpPr>
        <p:cNvPr id="1" name=""/>
        <p:cNvGrpSpPr/>
        <p:nvPr/>
      </p:nvGrpSpPr>
      <p:grpSpPr>
        <a:xfrm>
          <a:off x="0" y="0"/>
          <a:ext cx="0" cy="0"/>
          <a:chOff x="0" y="0"/>
          <a:chExt cx="0" cy="0"/>
        </a:xfrm>
      </p:grpSpPr>
      <p:sp>
        <p:nvSpPr>
          <p:cNvPr id="2" name="Slide Title"/>
          <p:cNvSpPr txBox="1"/>
          <p:nvPr>
            <p:ph type="title" hasCustomPrompt="1"/>
          </p:nvPr>
        </p:nvSpPr>
        <p:spPr>
          <a:xfrm>
            <a:off x="1206500" y="1079500"/>
            <a:ext cx="21971000" cy="14351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Slide Title</a:t>
            </a:r>
          </a:p>
        </p:txBody>
      </p:sp>
      <p:sp>
        <p:nvSpPr>
          <p:cNvPr id="3" name="Body Level One…"/>
          <p:cNvSpPr txBox="1"/>
          <p:nvPr>
            <p:ph type="body" idx="1" hasCustomPrompt="1"/>
          </p:nvPr>
        </p:nvSpPr>
        <p:spPr>
          <a:xfrm>
            <a:off x="1206500" y="4254500"/>
            <a:ext cx="21971000" cy="8255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Slide bullet text</a:t>
            </a:r>
          </a:p>
          <a:p>
            <a:pPr lvl="1"/>
            <a:r>
              <a:t/>
            </a:r>
          </a:p>
          <a:p>
            <a:pPr lvl="2"/>
            <a:r>
              <a:t/>
            </a:r>
          </a:p>
          <a:p>
            <a:pPr lvl="3"/>
            <a:r>
              <a:t/>
            </a:r>
          </a:p>
          <a:p>
            <a:pPr lvl="4"/>
            <a:r>
              <a:t/>
            </a:r>
          </a:p>
        </p:txBody>
      </p:sp>
      <p:sp>
        <p:nvSpPr>
          <p:cNvPr id="4" name="Slide Number"/>
          <p:cNvSpPr txBox="1"/>
          <p:nvPr>
            <p:ph type="sldNum" sz="quarter" idx="2"/>
          </p:nvPr>
        </p:nvSpPr>
        <p:spPr>
          <a:xfrm>
            <a:off x="23317200" y="12522199"/>
            <a:ext cx="368504" cy="374600"/>
          </a:xfrm>
          <a:prstGeom prst="rect">
            <a:avLst/>
          </a:prstGeom>
          <a:ln w="12700">
            <a:miter lim="400000"/>
          </a:ln>
        </p:spPr>
        <p:txBody>
          <a:bodyPr wrap="none" lIns="50800" tIns="50800" rIns="50800" bIns="50800" anchor="b">
            <a:spAutoFit/>
          </a:bodyPr>
          <a:lstStyle>
            <a:lvl1pPr defTabSz="584200">
              <a:defRPr sz="18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transition xmlns:p14="http://schemas.microsoft.com/office/powerpoint/2010/main" spd="med" advClick="1"/>
  <p:txStyles>
    <p:titleStyle>
      <a:lvl1pPr marL="222250" marR="0" indent="-222250" algn="l" defTabSz="825500" rtl="0" latinLnBrk="0">
        <a:lnSpc>
          <a:spcPct val="90000"/>
        </a:lnSpc>
        <a:spcBef>
          <a:spcPts val="3000"/>
        </a:spcBef>
        <a:spcAft>
          <a:spcPts val="0"/>
        </a:spcAft>
        <a:buClrTx/>
        <a:buSzTx/>
        <a:buFontTx/>
        <a:buNone/>
        <a:tabLst/>
        <a:defRPr b="0" baseline="0" cap="none" i="0" spc="0" strike="noStrike" sz="6000" u="none">
          <a:solidFill>
            <a:srgbClr val="000000"/>
          </a:solidFill>
          <a:uFillTx/>
          <a:latin typeface="+mn-lt"/>
          <a:ea typeface="+mn-ea"/>
          <a:cs typeface="+mn-cs"/>
          <a:sym typeface="Helvetica Neue Bold Condensed"/>
        </a:defRPr>
      </a:lvl1pPr>
      <a:lvl2pPr marL="222250" marR="0" indent="234949" algn="l" defTabSz="825500" rtl="0" latinLnBrk="0">
        <a:lnSpc>
          <a:spcPct val="90000"/>
        </a:lnSpc>
        <a:spcBef>
          <a:spcPts val="3000"/>
        </a:spcBef>
        <a:spcAft>
          <a:spcPts val="0"/>
        </a:spcAft>
        <a:buClrTx/>
        <a:buSzTx/>
        <a:buFontTx/>
        <a:buNone/>
        <a:tabLst/>
        <a:defRPr b="0" baseline="0" cap="none" i="0" spc="0" strike="noStrike" sz="6000" u="none">
          <a:solidFill>
            <a:srgbClr val="000000"/>
          </a:solidFill>
          <a:uFillTx/>
          <a:latin typeface="+mn-lt"/>
          <a:ea typeface="+mn-ea"/>
          <a:cs typeface="+mn-cs"/>
          <a:sym typeface="Helvetica Neue Bold Condensed"/>
        </a:defRPr>
      </a:lvl2pPr>
      <a:lvl3pPr marL="222250" marR="0" indent="692149" algn="l" defTabSz="825500" rtl="0" latinLnBrk="0">
        <a:lnSpc>
          <a:spcPct val="90000"/>
        </a:lnSpc>
        <a:spcBef>
          <a:spcPts val="3000"/>
        </a:spcBef>
        <a:spcAft>
          <a:spcPts val="0"/>
        </a:spcAft>
        <a:buClrTx/>
        <a:buSzTx/>
        <a:buFontTx/>
        <a:buNone/>
        <a:tabLst/>
        <a:defRPr b="0" baseline="0" cap="none" i="0" spc="0" strike="noStrike" sz="6000" u="none">
          <a:solidFill>
            <a:srgbClr val="000000"/>
          </a:solidFill>
          <a:uFillTx/>
          <a:latin typeface="+mn-lt"/>
          <a:ea typeface="+mn-ea"/>
          <a:cs typeface="+mn-cs"/>
          <a:sym typeface="Helvetica Neue Bold Condensed"/>
        </a:defRPr>
      </a:lvl3pPr>
      <a:lvl4pPr marL="222250" marR="0" indent="1149349" algn="l" defTabSz="825500" rtl="0" latinLnBrk="0">
        <a:lnSpc>
          <a:spcPct val="90000"/>
        </a:lnSpc>
        <a:spcBef>
          <a:spcPts val="3000"/>
        </a:spcBef>
        <a:spcAft>
          <a:spcPts val="0"/>
        </a:spcAft>
        <a:buClrTx/>
        <a:buSzTx/>
        <a:buFontTx/>
        <a:buNone/>
        <a:tabLst/>
        <a:defRPr b="0" baseline="0" cap="none" i="0" spc="0" strike="noStrike" sz="6000" u="none">
          <a:solidFill>
            <a:srgbClr val="000000"/>
          </a:solidFill>
          <a:uFillTx/>
          <a:latin typeface="+mn-lt"/>
          <a:ea typeface="+mn-ea"/>
          <a:cs typeface="+mn-cs"/>
          <a:sym typeface="Helvetica Neue Bold Condensed"/>
        </a:defRPr>
      </a:lvl4pPr>
      <a:lvl5pPr marL="222250" marR="0" indent="1606549" algn="l" defTabSz="825500" rtl="0" latinLnBrk="0">
        <a:lnSpc>
          <a:spcPct val="90000"/>
        </a:lnSpc>
        <a:spcBef>
          <a:spcPts val="3000"/>
        </a:spcBef>
        <a:spcAft>
          <a:spcPts val="0"/>
        </a:spcAft>
        <a:buClrTx/>
        <a:buSzTx/>
        <a:buFontTx/>
        <a:buNone/>
        <a:tabLst/>
        <a:defRPr b="0" baseline="0" cap="none" i="0" spc="0" strike="noStrike" sz="6000" u="none">
          <a:solidFill>
            <a:srgbClr val="000000"/>
          </a:solidFill>
          <a:uFillTx/>
          <a:latin typeface="+mn-lt"/>
          <a:ea typeface="+mn-ea"/>
          <a:cs typeface="+mn-cs"/>
          <a:sym typeface="Helvetica Neue Bold Condensed"/>
        </a:defRPr>
      </a:lvl5pPr>
      <a:lvl6pPr marL="222250" marR="0" indent="2063749" algn="l" defTabSz="825500" rtl="0" latinLnBrk="0">
        <a:lnSpc>
          <a:spcPct val="90000"/>
        </a:lnSpc>
        <a:spcBef>
          <a:spcPts val="3000"/>
        </a:spcBef>
        <a:spcAft>
          <a:spcPts val="0"/>
        </a:spcAft>
        <a:buClrTx/>
        <a:buSzTx/>
        <a:buFontTx/>
        <a:buNone/>
        <a:tabLst/>
        <a:defRPr b="0" baseline="0" cap="none" i="0" spc="0" strike="noStrike" sz="6000" u="none">
          <a:solidFill>
            <a:srgbClr val="000000"/>
          </a:solidFill>
          <a:uFillTx/>
          <a:latin typeface="+mn-lt"/>
          <a:ea typeface="+mn-ea"/>
          <a:cs typeface="+mn-cs"/>
          <a:sym typeface="Helvetica Neue Bold Condensed"/>
        </a:defRPr>
      </a:lvl6pPr>
      <a:lvl7pPr marL="222250" marR="0" indent="2520949" algn="l" defTabSz="825500" rtl="0" latinLnBrk="0">
        <a:lnSpc>
          <a:spcPct val="90000"/>
        </a:lnSpc>
        <a:spcBef>
          <a:spcPts val="3000"/>
        </a:spcBef>
        <a:spcAft>
          <a:spcPts val="0"/>
        </a:spcAft>
        <a:buClrTx/>
        <a:buSzTx/>
        <a:buFontTx/>
        <a:buNone/>
        <a:tabLst/>
        <a:defRPr b="0" baseline="0" cap="none" i="0" spc="0" strike="noStrike" sz="6000" u="none">
          <a:solidFill>
            <a:srgbClr val="000000"/>
          </a:solidFill>
          <a:uFillTx/>
          <a:latin typeface="+mn-lt"/>
          <a:ea typeface="+mn-ea"/>
          <a:cs typeface="+mn-cs"/>
          <a:sym typeface="Helvetica Neue Bold Condensed"/>
        </a:defRPr>
      </a:lvl7pPr>
      <a:lvl8pPr marL="222250" marR="0" indent="2978149" algn="l" defTabSz="825500" rtl="0" latinLnBrk="0">
        <a:lnSpc>
          <a:spcPct val="90000"/>
        </a:lnSpc>
        <a:spcBef>
          <a:spcPts val="3000"/>
        </a:spcBef>
        <a:spcAft>
          <a:spcPts val="0"/>
        </a:spcAft>
        <a:buClrTx/>
        <a:buSzTx/>
        <a:buFontTx/>
        <a:buNone/>
        <a:tabLst/>
        <a:defRPr b="0" baseline="0" cap="none" i="0" spc="0" strike="noStrike" sz="6000" u="none">
          <a:solidFill>
            <a:srgbClr val="000000"/>
          </a:solidFill>
          <a:uFillTx/>
          <a:latin typeface="+mn-lt"/>
          <a:ea typeface="+mn-ea"/>
          <a:cs typeface="+mn-cs"/>
          <a:sym typeface="Helvetica Neue Bold Condensed"/>
        </a:defRPr>
      </a:lvl8pPr>
      <a:lvl9pPr marL="222250" marR="0" indent="3435349" algn="l" defTabSz="825500" rtl="0" latinLnBrk="0">
        <a:lnSpc>
          <a:spcPct val="90000"/>
        </a:lnSpc>
        <a:spcBef>
          <a:spcPts val="3000"/>
        </a:spcBef>
        <a:spcAft>
          <a:spcPts val="0"/>
        </a:spcAft>
        <a:buClrTx/>
        <a:buSzTx/>
        <a:buFontTx/>
        <a:buNone/>
        <a:tabLst/>
        <a:defRPr b="0" baseline="0" cap="none" i="0" spc="0" strike="noStrike" sz="6000" u="none">
          <a:solidFill>
            <a:srgbClr val="000000"/>
          </a:solidFill>
          <a:uFillTx/>
          <a:latin typeface="+mn-lt"/>
          <a:ea typeface="+mn-ea"/>
          <a:cs typeface="+mn-cs"/>
          <a:sym typeface="Helvetica Neue Bold Condensed"/>
        </a:defRPr>
      </a:lvl9pPr>
    </p:titleStyle>
    <p:bodyStyle>
      <a:lvl1pPr marL="457200" marR="0" indent="-457200" algn="ctr" defTabSz="825500" rtl="0" latinLnBrk="0">
        <a:lnSpc>
          <a:spcPct val="100000"/>
        </a:lnSpc>
        <a:spcBef>
          <a:spcPts val="0"/>
        </a:spcBef>
        <a:spcAft>
          <a:spcPts val="0"/>
        </a:spcAft>
        <a:buClrTx/>
        <a:buSzPct val="75000"/>
        <a:buFontTx/>
        <a:buChar char="•"/>
        <a:tabLst/>
        <a:defRPr b="0" baseline="0" cap="none" i="0" spc="0" strike="noStrike" sz="3600" u="none">
          <a:solidFill>
            <a:srgbClr val="000000"/>
          </a:solidFill>
          <a:uFillTx/>
          <a:latin typeface="Helvetica Neue"/>
          <a:ea typeface="Helvetica Neue"/>
          <a:cs typeface="Helvetica Neue"/>
          <a:sym typeface="Helvetica Neue"/>
        </a:defRPr>
      </a:lvl1pPr>
      <a:lvl2pPr marL="596900" marR="0" indent="-457200" algn="ctr" defTabSz="825500" rtl="0" latinLnBrk="0">
        <a:lnSpc>
          <a:spcPct val="100000"/>
        </a:lnSpc>
        <a:spcBef>
          <a:spcPts val="0"/>
        </a:spcBef>
        <a:spcAft>
          <a:spcPts val="0"/>
        </a:spcAft>
        <a:buClrTx/>
        <a:buSzPct val="75000"/>
        <a:buFontTx/>
        <a:buChar char="•"/>
        <a:tabLst/>
        <a:defRPr b="0" baseline="0" cap="none" i="0" spc="0" strike="noStrike" sz="3600" u="none">
          <a:solidFill>
            <a:srgbClr val="000000"/>
          </a:solidFill>
          <a:uFillTx/>
          <a:latin typeface="Helvetica Neue"/>
          <a:ea typeface="Helvetica Neue"/>
          <a:cs typeface="Helvetica Neue"/>
          <a:sym typeface="Helvetica Neue"/>
        </a:defRPr>
      </a:lvl2pPr>
      <a:lvl3pPr marL="736600" marR="0" indent="-457200" algn="ctr" defTabSz="825500" rtl="0" latinLnBrk="0">
        <a:lnSpc>
          <a:spcPct val="100000"/>
        </a:lnSpc>
        <a:spcBef>
          <a:spcPts val="0"/>
        </a:spcBef>
        <a:spcAft>
          <a:spcPts val="0"/>
        </a:spcAft>
        <a:buClrTx/>
        <a:buSzPct val="75000"/>
        <a:buFontTx/>
        <a:buChar char="•"/>
        <a:tabLst/>
        <a:defRPr b="0" baseline="0" cap="none" i="0" spc="0" strike="noStrike" sz="3600" u="none">
          <a:solidFill>
            <a:srgbClr val="000000"/>
          </a:solidFill>
          <a:uFillTx/>
          <a:latin typeface="Helvetica Neue"/>
          <a:ea typeface="Helvetica Neue"/>
          <a:cs typeface="Helvetica Neue"/>
          <a:sym typeface="Helvetica Neue"/>
        </a:defRPr>
      </a:lvl3pPr>
      <a:lvl4pPr marL="876300" marR="0" indent="-457200" algn="ctr" defTabSz="825500" rtl="0" latinLnBrk="0">
        <a:lnSpc>
          <a:spcPct val="100000"/>
        </a:lnSpc>
        <a:spcBef>
          <a:spcPts val="0"/>
        </a:spcBef>
        <a:spcAft>
          <a:spcPts val="0"/>
        </a:spcAft>
        <a:buClrTx/>
        <a:buSzPct val="75000"/>
        <a:buFontTx/>
        <a:buChar char="•"/>
        <a:tabLst/>
        <a:defRPr b="0" baseline="0" cap="none" i="0" spc="0" strike="noStrike" sz="3600" u="none">
          <a:solidFill>
            <a:srgbClr val="000000"/>
          </a:solidFill>
          <a:uFillTx/>
          <a:latin typeface="Helvetica Neue"/>
          <a:ea typeface="Helvetica Neue"/>
          <a:cs typeface="Helvetica Neue"/>
          <a:sym typeface="Helvetica Neue"/>
        </a:defRPr>
      </a:lvl4pPr>
      <a:lvl5pPr marL="1016000" marR="0" indent="-457200" algn="ctr" defTabSz="825500" rtl="0" latinLnBrk="0">
        <a:lnSpc>
          <a:spcPct val="100000"/>
        </a:lnSpc>
        <a:spcBef>
          <a:spcPts val="0"/>
        </a:spcBef>
        <a:spcAft>
          <a:spcPts val="0"/>
        </a:spcAft>
        <a:buClrTx/>
        <a:buSzPct val="75000"/>
        <a:buFontTx/>
        <a:buChar char="•"/>
        <a:tabLst/>
        <a:defRPr b="0" baseline="0" cap="none" i="0" spc="0" strike="noStrike" sz="3600" u="none">
          <a:solidFill>
            <a:srgbClr val="000000"/>
          </a:solidFill>
          <a:uFillTx/>
          <a:latin typeface="Helvetica Neue"/>
          <a:ea typeface="Helvetica Neue"/>
          <a:cs typeface="Helvetica Neue"/>
          <a:sym typeface="Helvetica Neue"/>
        </a:defRPr>
      </a:lvl5pPr>
      <a:lvl6pPr marL="1155700" marR="0" indent="-457200" algn="ctr" defTabSz="825500" rtl="0" latinLnBrk="0">
        <a:lnSpc>
          <a:spcPct val="100000"/>
        </a:lnSpc>
        <a:spcBef>
          <a:spcPts val="0"/>
        </a:spcBef>
        <a:spcAft>
          <a:spcPts val="0"/>
        </a:spcAft>
        <a:buClrTx/>
        <a:buSzPct val="75000"/>
        <a:buFontTx/>
        <a:buChar char="•"/>
        <a:tabLst/>
        <a:defRPr b="0" baseline="0" cap="none" i="0" spc="0" strike="noStrike" sz="3600" u="none">
          <a:solidFill>
            <a:srgbClr val="000000"/>
          </a:solidFill>
          <a:uFillTx/>
          <a:latin typeface="Helvetica Neue"/>
          <a:ea typeface="Helvetica Neue"/>
          <a:cs typeface="Helvetica Neue"/>
          <a:sym typeface="Helvetica Neue"/>
        </a:defRPr>
      </a:lvl6pPr>
      <a:lvl7pPr marL="1295400" marR="0" indent="-457200" algn="ctr" defTabSz="825500" rtl="0" latinLnBrk="0">
        <a:lnSpc>
          <a:spcPct val="100000"/>
        </a:lnSpc>
        <a:spcBef>
          <a:spcPts val="0"/>
        </a:spcBef>
        <a:spcAft>
          <a:spcPts val="0"/>
        </a:spcAft>
        <a:buClrTx/>
        <a:buSzPct val="75000"/>
        <a:buFontTx/>
        <a:buChar char="•"/>
        <a:tabLst/>
        <a:defRPr b="0" baseline="0" cap="none" i="0" spc="0" strike="noStrike" sz="3600" u="none">
          <a:solidFill>
            <a:srgbClr val="000000"/>
          </a:solidFill>
          <a:uFillTx/>
          <a:latin typeface="Helvetica Neue"/>
          <a:ea typeface="Helvetica Neue"/>
          <a:cs typeface="Helvetica Neue"/>
          <a:sym typeface="Helvetica Neue"/>
        </a:defRPr>
      </a:lvl7pPr>
      <a:lvl8pPr marL="1435100" marR="0" indent="-457200" algn="ctr" defTabSz="825500" rtl="0" latinLnBrk="0">
        <a:lnSpc>
          <a:spcPct val="100000"/>
        </a:lnSpc>
        <a:spcBef>
          <a:spcPts val="0"/>
        </a:spcBef>
        <a:spcAft>
          <a:spcPts val="0"/>
        </a:spcAft>
        <a:buClrTx/>
        <a:buSzPct val="75000"/>
        <a:buFontTx/>
        <a:buChar char="•"/>
        <a:tabLst/>
        <a:defRPr b="0" baseline="0" cap="none" i="0" spc="0" strike="noStrike" sz="3600" u="none">
          <a:solidFill>
            <a:srgbClr val="000000"/>
          </a:solidFill>
          <a:uFillTx/>
          <a:latin typeface="Helvetica Neue"/>
          <a:ea typeface="Helvetica Neue"/>
          <a:cs typeface="Helvetica Neue"/>
          <a:sym typeface="Helvetica Neue"/>
        </a:defRPr>
      </a:lvl8pPr>
      <a:lvl9pPr marL="1574800" marR="0" indent="-457200" algn="ctr" defTabSz="825500" rtl="0" latinLnBrk="0">
        <a:lnSpc>
          <a:spcPct val="100000"/>
        </a:lnSpc>
        <a:spcBef>
          <a:spcPts val="0"/>
        </a:spcBef>
        <a:spcAft>
          <a:spcPts val="0"/>
        </a:spcAft>
        <a:buClrTx/>
        <a:buSzPct val="75000"/>
        <a:buFontTx/>
        <a:buChar char="•"/>
        <a:tabLst/>
        <a:defRPr b="0" baseline="0" cap="none" i="0" spc="0" strike="noStrike" sz="3600" u="none">
          <a:solidFill>
            <a:srgbClr val="000000"/>
          </a:solidFill>
          <a:uFillTx/>
          <a:latin typeface="Helvetica Neue"/>
          <a:ea typeface="Helvetica Neue"/>
          <a:cs typeface="Helvetica Neue"/>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5.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4.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5.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6.jpeg"/><Relationship Id="rId5" Type="http://schemas.openxmlformats.org/officeDocument/2006/relationships/image" Target="../media/image7.jpe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6.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17.png"/><Relationship Id="rId5" Type="http://schemas.openxmlformats.org/officeDocument/2006/relationships/image" Target="../media/image8.jpeg"/><Relationship Id="rId6" Type="http://schemas.openxmlformats.org/officeDocument/2006/relationships/image" Target="../media/image9.jpeg"/></Relationships>

</file>

<file path=ppt/slides/_rels/slide17.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18.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10.jpeg"/></Relationships>

</file>

<file path=ppt/slides/_rels/slide19.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5.png"/><Relationship Id="rId3" Type="http://schemas.openxmlformats.org/officeDocument/2006/relationships/image" Target="../media/image19.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0.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5.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5.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5.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5.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2.jpeg"/><Relationship Id="rId5" Type="http://schemas.openxmlformats.org/officeDocument/2006/relationships/image" Target="../media/image6.png"/><Relationship Id="rId6" Type="http://schemas.openxmlformats.org/officeDocument/2006/relationships/image" Target="../media/image3.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5.png"/><Relationship Id="rId3" Type="http://schemas.openxmlformats.org/officeDocument/2006/relationships/image" Target="../media/image7.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4.jpeg"/><Relationship Id="rId5" Type="http://schemas.openxmlformats.org/officeDocument/2006/relationships/image" Target="../media/image8.png"/><Relationship Id="rId6" Type="http://schemas.openxmlformats.org/officeDocument/2006/relationships/image" Target="../media/image5.jpeg"/></Relationships>

</file>

<file path=ppt/slides/_rels/slide6.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5.png"/><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3.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5.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0" name="8be55429-183f-40fc-a669-519279d9400b.sized-1000x1000.jpg" descr="8be55429-183f-40fc-a669-519279d9400b.sized-1000x1000.jpg"/>
          <p:cNvPicPr>
            <a:picLocks noChangeAspect="1"/>
          </p:cNvPicPr>
          <p:nvPr>
            <p:ph type="pic" idx="21"/>
          </p:nvPr>
        </p:nvPicPr>
        <p:blipFill>
          <a:blip r:embed="rId2">
            <a:extLst/>
          </a:blip>
          <a:srcRect l="0" t="0" r="0" b="15350"/>
          <a:stretch>
            <a:fillRect/>
          </a:stretch>
        </p:blipFill>
        <p:spPr>
          <a:xfrm>
            <a:off x="-1" y="-20638"/>
            <a:ext cx="24384001" cy="13757256"/>
          </a:xfrm>
          <a:prstGeom prst="rect">
            <a:avLst/>
          </a:prstGeom>
        </p:spPr>
      </p:pic>
      <p:grpSp>
        <p:nvGrpSpPr>
          <p:cNvPr id="255" name="Group"/>
          <p:cNvGrpSpPr/>
          <p:nvPr/>
        </p:nvGrpSpPr>
        <p:grpSpPr>
          <a:xfrm>
            <a:off x="14423594" y="5079948"/>
            <a:ext cx="9972751" cy="5645952"/>
            <a:chOff x="0" y="0"/>
            <a:chExt cx="9972750" cy="5645951"/>
          </a:xfrm>
        </p:grpSpPr>
        <p:sp>
          <p:nvSpPr>
            <p:cNvPr id="251" name="Rectangle"/>
            <p:cNvSpPr/>
            <p:nvPr/>
          </p:nvSpPr>
          <p:spPr>
            <a:xfrm>
              <a:off x="0" y="0"/>
              <a:ext cx="9972751" cy="5645952"/>
            </a:xfrm>
            <a:prstGeom prst="rect">
              <a:avLst/>
            </a:prstGeom>
            <a:solidFill>
              <a:srgbClr val="000000">
                <a:alpha val="60068"/>
              </a:srgbClr>
            </a:solidFill>
            <a:ln w="12700" cap="flat">
              <a:noFill/>
              <a:miter lim="400000"/>
            </a:ln>
            <a:effectLst/>
          </p:spPr>
          <p:txBody>
            <a:bodyPr wrap="square" lIns="50800" tIns="50800" rIns="50800" bIns="50800" numCol="1" anchor="ctr">
              <a:noAutofit/>
            </a:bodyPr>
            <a:lstStyle/>
            <a:p>
              <a:pPr>
                <a:defRPr sz="3200">
                  <a:solidFill>
                    <a:srgbClr val="FFFFFF"/>
                  </a:solidFill>
                  <a:latin typeface="Helvetica Neue Medium"/>
                  <a:ea typeface="Helvetica Neue Medium"/>
                  <a:cs typeface="Helvetica Neue Medium"/>
                  <a:sym typeface="Helvetica Neue Medium"/>
                </a:defRPr>
              </a:pPr>
            </a:p>
          </p:txBody>
        </p:sp>
        <p:pic>
          <p:nvPicPr>
            <p:cNvPr id="252" name="UOY-Logo-Stacked-shield-White.png" descr="UOY-Logo-Stacked-shield-White.png"/>
            <p:cNvPicPr>
              <a:picLocks noChangeAspect="1"/>
            </p:cNvPicPr>
            <p:nvPr/>
          </p:nvPicPr>
          <p:blipFill>
            <a:blip r:embed="rId3">
              <a:extLst/>
            </a:blip>
            <a:stretch>
              <a:fillRect/>
            </a:stretch>
          </p:blipFill>
          <p:spPr>
            <a:xfrm>
              <a:off x="259398" y="4062247"/>
              <a:ext cx="3155648" cy="1455544"/>
            </a:xfrm>
            <a:prstGeom prst="rect">
              <a:avLst/>
            </a:prstGeom>
            <a:ln w="12700" cap="flat">
              <a:noFill/>
              <a:miter lim="400000"/>
            </a:ln>
            <a:effectLst/>
          </p:spPr>
        </p:pic>
        <p:pic>
          <p:nvPicPr>
            <p:cNvPr id="253" name="pasted-movie.png" descr="pasted-movie.png"/>
            <p:cNvPicPr>
              <a:picLocks noChangeAspect="1"/>
            </p:cNvPicPr>
            <p:nvPr/>
          </p:nvPicPr>
          <p:blipFill>
            <a:blip r:embed="rId4">
              <a:extLst/>
            </a:blip>
            <a:stretch>
              <a:fillRect/>
            </a:stretch>
          </p:blipFill>
          <p:spPr>
            <a:xfrm>
              <a:off x="3782336" y="4478493"/>
              <a:ext cx="3017045" cy="623052"/>
            </a:xfrm>
            <a:prstGeom prst="rect">
              <a:avLst/>
            </a:prstGeom>
            <a:ln w="12700" cap="flat">
              <a:noFill/>
              <a:miter lim="400000"/>
            </a:ln>
            <a:effectLst/>
          </p:spPr>
        </p:pic>
        <p:pic>
          <p:nvPicPr>
            <p:cNvPr id="254" name="MVS-BLOC-MARQUE-2.svg" descr="MVS-BLOC-MARQUE-2.svg"/>
            <p:cNvPicPr>
              <a:picLocks noChangeAspect="1"/>
            </p:cNvPicPr>
            <p:nvPr/>
          </p:nvPicPr>
          <p:blipFill>
            <a:blip r:embed="rId5">
              <a:extLst/>
            </a:blip>
            <a:srcRect l="0" t="38176" r="0" b="38176"/>
            <a:stretch>
              <a:fillRect/>
            </a:stretch>
          </p:blipFill>
          <p:spPr>
            <a:xfrm>
              <a:off x="7166671" y="4283607"/>
              <a:ext cx="2408072" cy="1012817"/>
            </a:xfrm>
            <a:prstGeom prst="rect">
              <a:avLst/>
            </a:prstGeom>
            <a:ln w="12700" cap="flat">
              <a:noFill/>
              <a:miter lim="400000"/>
            </a:ln>
            <a:effectLst/>
          </p:spPr>
        </p:pic>
      </p:grpSp>
      <p:sp>
        <p:nvSpPr>
          <p:cNvPr id="256" name="Rectangle"/>
          <p:cNvSpPr/>
          <p:nvPr/>
        </p:nvSpPr>
        <p:spPr>
          <a:xfrm>
            <a:off x="1951" y="483543"/>
            <a:ext cx="17015447" cy="3751330"/>
          </a:xfrm>
          <a:prstGeom prst="rect">
            <a:avLst/>
          </a:prstGeom>
          <a:solidFill>
            <a:srgbClr val="000000">
              <a:alpha val="60068"/>
            </a:srgbClr>
          </a:solidFill>
          <a:ln w="12700">
            <a:miter lim="400000"/>
          </a:ln>
        </p:spPr>
        <p:txBody>
          <a:bodyPr lIns="50800" tIns="50800" rIns="50800" bIns="50800" anchor="ctr"/>
          <a:lstStyle/>
          <a:p>
            <a:pPr>
              <a:defRPr sz="3200">
                <a:solidFill>
                  <a:srgbClr val="FFFFFF"/>
                </a:solidFill>
                <a:latin typeface="Helvetica Neue Medium"/>
                <a:ea typeface="Helvetica Neue Medium"/>
                <a:cs typeface="Helvetica Neue Medium"/>
                <a:sym typeface="Helvetica Neue Medium"/>
              </a:defRPr>
            </a:pPr>
          </a:p>
        </p:txBody>
      </p:sp>
      <p:sp>
        <p:nvSpPr>
          <p:cNvPr id="257" name="Dr. Samuel Haddad-Bacry…"/>
          <p:cNvSpPr txBox="1"/>
          <p:nvPr>
            <p:ph type="body" idx="22"/>
          </p:nvPr>
        </p:nvSpPr>
        <p:spPr>
          <a:xfrm>
            <a:off x="14820255" y="5388252"/>
            <a:ext cx="9179428" cy="2939496"/>
          </a:xfrm>
          <a:prstGeom prst="rect">
            <a:avLst/>
          </a:prstGeom>
          <a:extLst>
            <a:ext uri="{C572A759-6A51-4108-AA02-DFA0A04FC94B}">
              <ma14:wrappingTextBoxFlag xmlns:ma14="http://schemas.microsoft.com/office/mac/drawingml/2011/main" val="1"/>
            </a:ext>
          </a:extLst>
        </p:spPr>
        <p:txBody>
          <a:bodyPr anchor="ctr"/>
          <a:lstStyle/>
          <a:p>
            <a:pPr defTabSz="1901904">
              <a:defRPr b="1" sz="2574">
                <a:latin typeface="Helvetica Neue"/>
                <a:ea typeface="Helvetica Neue"/>
                <a:cs typeface="Helvetica Neue"/>
                <a:sym typeface="Helvetica Neue"/>
              </a:defRPr>
            </a:pPr>
            <a:r>
              <a:t>Dr. Samuel Haddad-Bacry</a:t>
            </a:r>
          </a:p>
          <a:p>
            <a:pPr defTabSz="1901904">
              <a:defRPr sz="2574">
                <a:latin typeface="Helvetica Neue"/>
                <a:ea typeface="Helvetica Neue"/>
                <a:cs typeface="Helvetica Neue"/>
                <a:sym typeface="Helvetica Neue"/>
              </a:defRPr>
            </a:pPr>
            <a:r>
              <a:t>Lecturer, School of Arts and Creative Technologies</a:t>
            </a:r>
          </a:p>
          <a:p>
            <a:pPr defTabSz="1901904">
              <a:defRPr sz="2574">
                <a:latin typeface="Helvetica Neue"/>
                <a:ea typeface="Helvetica Neue"/>
                <a:cs typeface="Helvetica Neue"/>
                <a:sym typeface="Helvetica Neue"/>
              </a:defRPr>
            </a:pPr>
            <a:r>
              <a:t>University of York</a:t>
            </a:r>
          </a:p>
          <a:p>
            <a:pPr defTabSz="1901904">
              <a:defRPr sz="2574">
                <a:latin typeface="Helvetica Neue"/>
                <a:ea typeface="Helvetica Neue"/>
                <a:cs typeface="Helvetica Neue"/>
                <a:sym typeface="Helvetica Neue"/>
              </a:defRPr>
            </a:pPr>
          </a:p>
          <a:p>
            <a:pPr defTabSz="1901904">
              <a:defRPr b="1" sz="2574">
                <a:latin typeface="Helvetica Neue"/>
                <a:ea typeface="Helvetica Neue"/>
                <a:cs typeface="Helvetica Neue"/>
                <a:sym typeface="Helvetica Neue"/>
              </a:defRPr>
            </a:pPr>
            <a:r>
              <a:t>Dr. Alexandre Nassar</a:t>
            </a:r>
          </a:p>
          <a:p>
            <a:pPr defTabSz="1901904">
              <a:defRPr sz="2574">
                <a:latin typeface="Helvetica Neue"/>
                <a:ea typeface="Helvetica Neue"/>
                <a:cs typeface="Helvetica Neue"/>
                <a:sym typeface="Helvetica Neue"/>
              </a:defRPr>
            </a:pPr>
            <a:r>
              <a:t>Associate Professor, Institut de Recherche en Gestion</a:t>
            </a:r>
          </a:p>
          <a:p>
            <a:pPr defTabSz="1901904">
              <a:defRPr sz="2574">
                <a:latin typeface="Helvetica Neue"/>
                <a:ea typeface="Helvetica Neue"/>
                <a:cs typeface="Helvetica Neue"/>
                <a:sym typeface="Helvetica Neue"/>
              </a:defRPr>
            </a:pPr>
            <a:r>
              <a:t>Gustave Eiffel University</a:t>
            </a:r>
          </a:p>
        </p:txBody>
      </p:sp>
      <p:sp>
        <p:nvSpPr>
          <p:cNvPr id="258" name="Performative Male Memes"/>
          <p:cNvSpPr txBox="1"/>
          <p:nvPr>
            <p:ph type="ctrTitle"/>
          </p:nvPr>
        </p:nvSpPr>
        <p:spPr>
          <a:xfrm>
            <a:off x="747362" y="636929"/>
            <a:ext cx="16551620" cy="1968501"/>
          </a:xfrm>
          <a:prstGeom prst="rect">
            <a:avLst/>
          </a:prstGeom>
        </p:spPr>
        <p:txBody>
          <a:bodyPr/>
          <a:lstStyle/>
          <a:p>
            <a:pPr/>
            <a:r>
              <a:t>Performative Male Memes</a:t>
            </a:r>
          </a:p>
        </p:txBody>
      </p:sp>
      <p:sp>
        <p:nvSpPr>
          <p:cNvPr id="259" name="Challenging the authenticity of consumers’ identity projects, reinforcing gender stereotypes"/>
          <p:cNvSpPr txBox="1"/>
          <p:nvPr>
            <p:ph type="subTitle" sz="quarter" idx="1"/>
          </p:nvPr>
        </p:nvSpPr>
        <p:spPr>
          <a:xfrm>
            <a:off x="722091" y="2329339"/>
            <a:ext cx="14579601" cy="1752149"/>
          </a:xfrm>
          <a:prstGeom prst="rect">
            <a:avLst/>
          </a:prstGeom>
        </p:spPr>
        <p:txBody>
          <a:bodyPr/>
          <a:lstStyle>
            <a:lvl1pPr defTabSz="1097252">
              <a:defRPr spc="-53" sz="5400">
                <a:latin typeface="Helvetica Neue"/>
                <a:ea typeface="Helvetica Neue"/>
                <a:cs typeface="Helvetica Neue"/>
                <a:sym typeface="Helvetica Neue"/>
              </a:defRPr>
            </a:lvl1pPr>
          </a:lstStyle>
          <a:p>
            <a:pPr/>
            <a:r>
              <a:t>Challenging the authenticity of consumers’ identity projects, reinforcing gender stereotypes </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15" name="MASCULINITY &amp; AUTHENTICITY…"/>
          <p:cNvSpPr txBox="1"/>
          <p:nvPr>
            <p:ph type="body" sz="quarter" idx="1"/>
          </p:nvPr>
        </p:nvSpPr>
        <p:spPr>
          <a:xfrm>
            <a:off x="685800" y="685800"/>
            <a:ext cx="23012400" cy="2386999"/>
          </a:xfrm>
          <a:prstGeom prst="rect">
            <a:avLst/>
          </a:prstGeom>
        </p:spPr>
        <p:txBody>
          <a:bodyPr>
            <a:noAutofit/>
          </a:bodyPr>
          <a:lstStyle/>
          <a:p>
            <a:pPr marL="0" indent="0">
              <a:lnSpc>
                <a:spcPct val="80000"/>
              </a:lnSpc>
              <a:spcBef>
                <a:spcPts val="0"/>
              </a:spcBef>
              <a:defRPr sz="4600">
                <a:solidFill>
                  <a:srgbClr val="000000"/>
                </a:solidFill>
                <a:latin typeface="+mn-lt"/>
                <a:ea typeface="+mn-ea"/>
                <a:cs typeface="+mn-cs"/>
                <a:sym typeface="Helvetica Neue Bold Condensed"/>
              </a:defRPr>
            </a:pPr>
            <a:r>
              <a:t>MASCULINITY &amp; AUTHENTICITY</a:t>
            </a:r>
          </a:p>
          <a:p>
            <a:pPr marL="0" indent="0">
              <a:lnSpc>
                <a:spcPct val="80000"/>
              </a:lnSpc>
              <a:spcBef>
                <a:spcPts val="0"/>
              </a:spcBef>
              <a:defRPr>
                <a:solidFill>
                  <a:srgbClr val="000000"/>
                </a:solidFill>
                <a:latin typeface="+mn-lt"/>
                <a:ea typeface="+mn-ea"/>
                <a:cs typeface="+mn-cs"/>
                <a:sym typeface="Helvetica Neue Bold Condensed"/>
              </a:defRPr>
            </a:pPr>
            <a:r>
              <a:rPr>
                <a:solidFill>
                  <a:schemeClr val="accent1">
                    <a:hueOff val="57957"/>
                    <a:lumOff val="-26693"/>
                  </a:schemeClr>
                </a:solidFill>
              </a:rPr>
              <a:t>NAVIGATING BETWEEN HEGEMONIC AND NON-HEGEMONIC MASCULINITIES</a:t>
            </a:r>
          </a:p>
        </p:txBody>
      </p:sp>
      <p:sp>
        <p:nvSpPr>
          <p:cNvPr id="316" name="Masculine identities take many forms according to their compliance/non-compliance to traditional gender norms.…"/>
          <p:cNvSpPr txBox="1"/>
          <p:nvPr/>
        </p:nvSpPr>
        <p:spPr>
          <a:xfrm>
            <a:off x="779672" y="2999115"/>
            <a:ext cx="22824657" cy="990234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l">
              <a:defRPr b="1" sz="4600"/>
            </a:pPr>
            <a:r>
              <a:rPr b="0"/>
              <a:t>Masculine identities take many forms according to their compliance/non-compliance to traditional gender norms.</a:t>
            </a:r>
            <a:endParaRPr b="0"/>
          </a:p>
          <a:p>
            <a:pPr algn="l">
              <a:defRPr b="1" sz="4600"/>
            </a:pPr>
            <a:endParaRPr b="0"/>
          </a:p>
          <a:p>
            <a:pPr algn="l">
              <a:defRPr b="1" sz="4600"/>
            </a:pPr>
            <a:r>
              <a:rPr b="0"/>
              <a:t>Hegemonic masculinity is the set of practises legitimizing that social order (1995; Connell &amp; Messerschmidt, 2005).</a:t>
            </a:r>
            <a:endParaRPr b="0"/>
          </a:p>
          <a:p>
            <a:pPr algn="l">
              <a:defRPr b="1" sz="4600"/>
            </a:pPr>
            <a:endParaRPr b="0"/>
          </a:p>
          <a:p>
            <a:pPr algn="l">
              <a:defRPr b="1" sz="4600"/>
            </a:pPr>
            <a:r>
              <a:rPr b="0"/>
              <a:t>Men can perform different strategies to negotiate their masculinities:</a:t>
            </a:r>
            <a:endParaRPr b="0"/>
          </a:p>
          <a:p>
            <a:pPr marL="1346200" indent="-584200" algn="l">
              <a:buSzPct val="75000"/>
              <a:buChar char="•"/>
              <a:defRPr b="1" sz="4600"/>
            </a:pPr>
            <a:r>
              <a:t>Embracing subordinate masculinity</a:t>
            </a:r>
            <a:r>
              <a:rPr b="0"/>
              <a:t> (Bridges and Pascoe, 2014, Barry &amp; Philips, 2016)</a:t>
            </a:r>
            <a:endParaRPr b="0"/>
          </a:p>
          <a:p>
            <a:pPr marL="1346200" indent="-584200" algn="l">
              <a:buSzPct val="75000"/>
              <a:buChar char="•"/>
              <a:defRPr b="1" sz="4600"/>
            </a:pPr>
            <a:r>
              <a:t>Humor</a:t>
            </a:r>
            <a:r>
              <a:rPr b="0"/>
              <a:t> (Hein and O’Donohoe, 2014)</a:t>
            </a:r>
            <a:endParaRPr b="0"/>
          </a:p>
          <a:p>
            <a:pPr marL="1346200" indent="-584200" algn="l">
              <a:buSzPct val="75000"/>
              <a:buChar char="•"/>
              <a:defRPr b="1" sz="4600"/>
            </a:pPr>
            <a:r>
              <a:rPr b="0"/>
              <a:t>Contextual </a:t>
            </a:r>
            <a:r>
              <a:t>adaptation</a:t>
            </a:r>
            <a:r>
              <a:rPr b="0"/>
              <a:t> (Bird, 1996; Flood, 2008)</a:t>
            </a:r>
            <a:endParaRPr b="0"/>
          </a:p>
          <a:p>
            <a:pPr algn="l">
              <a:defRPr b="1" sz="4600"/>
            </a:pPr>
            <a:endParaRPr b="0"/>
          </a:p>
          <a:p>
            <a:pPr algn="l">
              <a:defRPr b="1" sz="4600"/>
            </a:pPr>
            <a:r>
              <a:rPr b="0"/>
              <a:t>This and our context brings questions about the perception of authenticity in online gender practices.</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18" name="pasted-movie.png" descr="pasted-movie.png"/>
          <p:cNvPicPr>
            <a:picLocks noChangeAspect="1"/>
          </p:cNvPicPr>
          <p:nvPr>
            <p:ph type="pic" idx="21"/>
          </p:nvPr>
        </p:nvPicPr>
        <p:blipFill>
          <a:blip r:embed="rId2">
            <a:extLst/>
          </a:blip>
          <a:srcRect l="0" t="0" r="0" b="18226"/>
          <a:stretch>
            <a:fillRect/>
          </a:stretch>
        </p:blipFill>
        <p:spPr>
          <a:xfrm>
            <a:off x="-1" y="-20638"/>
            <a:ext cx="24384001" cy="13757256"/>
          </a:xfrm>
          <a:prstGeom prst="rect">
            <a:avLst/>
          </a:prstGeom>
        </p:spPr>
      </p:pic>
      <p:sp>
        <p:nvSpPr>
          <p:cNvPr id="319" name="Rectangle"/>
          <p:cNvSpPr/>
          <p:nvPr/>
        </p:nvSpPr>
        <p:spPr>
          <a:xfrm>
            <a:off x="3684277" y="4982335"/>
            <a:ext cx="17015446" cy="3751330"/>
          </a:xfrm>
          <a:prstGeom prst="rect">
            <a:avLst/>
          </a:prstGeom>
          <a:solidFill>
            <a:srgbClr val="000000">
              <a:alpha val="60068"/>
            </a:srgbClr>
          </a:solidFill>
          <a:ln w="12700">
            <a:miter lim="400000"/>
          </a:ln>
        </p:spPr>
        <p:txBody>
          <a:bodyPr lIns="50800" tIns="50800" rIns="50800" bIns="50800" anchor="ctr"/>
          <a:lstStyle/>
          <a:p>
            <a:pPr>
              <a:defRPr sz="3200">
                <a:solidFill>
                  <a:srgbClr val="FFFFFF"/>
                </a:solidFill>
                <a:latin typeface="Helvetica Neue Medium"/>
                <a:ea typeface="Helvetica Neue Medium"/>
                <a:cs typeface="Helvetica Neue Medium"/>
                <a:sym typeface="Helvetica Neue Medium"/>
              </a:defRPr>
            </a:pPr>
          </a:p>
        </p:txBody>
      </p:sp>
      <p:sp>
        <p:nvSpPr>
          <p:cNvPr id="320" name="RESEARCH QUESTION"/>
          <p:cNvSpPr txBox="1"/>
          <p:nvPr>
            <p:ph type="ctrTitle"/>
          </p:nvPr>
        </p:nvSpPr>
        <p:spPr>
          <a:xfrm>
            <a:off x="3916190" y="5873750"/>
            <a:ext cx="16551620" cy="1968500"/>
          </a:xfrm>
          <a:prstGeom prst="rect">
            <a:avLst/>
          </a:prstGeom>
        </p:spPr>
        <p:txBody>
          <a:bodyPr/>
          <a:lstStyle>
            <a:lvl1pPr algn="ctr"/>
          </a:lstStyle>
          <a:p>
            <a:pPr/>
            <a:r>
              <a:t>RESEARCH QUESTION</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322" name="HOW CAN THE STEREOTYPE OF THE PERFORMATIVE MALE AND THEIR PRODUCT PANOPLY INFORM US ON THE CONTESTATION AND RENEGOTIATION OF MALE IDENTITY PROJECTS?"/>
          <p:cNvSpPr txBox="1"/>
          <p:nvPr>
            <p:ph type="body" sz="half" idx="1"/>
          </p:nvPr>
        </p:nvSpPr>
        <p:spPr>
          <a:xfrm>
            <a:off x="685800" y="4658274"/>
            <a:ext cx="23012400" cy="4399452"/>
          </a:xfrm>
          <a:prstGeom prst="rect">
            <a:avLst/>
          </a:prstGeom>
        </p:spPr>
        <p:txBody>
          <a:bodyPr>
            <a:noAutofit/>
          </a:bodyPr>
          <a:lstStyle/>
          <a:p>
            <a:pPr marL="0" indent="0">
              <a:lnSpc>
                <a:spcPct val="80000"/>
              </a:lnSpc>
              <a:spcBef>
                <a:spcPts val="0"/>
              </a:spcBef>
              <a:defRPr sz="8200">
                <a:solidFill>
                  <a:srgbClr val="000000"/>
                </a:solidFill>
                <a:latin typeface="+mn-lt"/>
                <a:ea typeface="+mn-ea"/>
                <a:cs typeface="+mn-cs"/>
                <a:sym typeface="Helvetica Neue Bold Condensed"/>
              </a:defRPr>
            </a:pPr>
            <a:r>
              <a:rPr>
                <a:solidFill>
                  <a:schemeClr val="accent1">
                    <a:hueOff val="57957"/>
                    <a:lumOff val="-26693"/>
                  </a:schemeClr>
                </a:solidFill>
              </a:rPr>
              <a:t>HOW CAN THE </a:t>
            </a:r>
            <a:r>
              <a:t>STEREOTYPE OF THE PERFORMATIVE MALE</a:t>
            </a:r>
            <a:r>
              <a:rPr>
                <a:solidFill>
                  <a:schemeClr val="accent1">
                    <a:hueOff val="57957"/>
                    <a:lumOff val="-26693"/>
                  </a:schemeClr>
                </a:solidFill>
              </a:rPr>
              <a:t> AND THEIR </a:t>
            </a:r>
            <a:r>
              <a:t>PRODUCT PANOPLY</a:t>
            </a:r>
            <a:r>
              <a:rPr>
                <a:solidFill>
                  <a:schemeClr val="accent1">
                    <a:hueOff val="57957"/>
                    <a:lumOff val="-26693"/>
                  </a:schemeClr>
                </a:solidFill>
              </a:rPr>
              <a:t> INFORM US ON THE CONTESTATION AND RENEGOTIATION OF MALE IDENTITY PROJECTS?</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26" name="pasted-movie.png" descr="pasted-movie.png"/>
          <p:cNvPicPr>
            <a:picLocks noChangeAspect="1"/>
          </p:cNvPicPr>
          <p:nvPr>
            <p:ph type="pic" idx="21"/>
          </p:nvPr>
        </p:nvPicPr>
        <p:blipFill>
          <a:blip r:embed="rId2">
            <a:extLst/>
          </a:blip>
          <a:srcRect l="0" t="16784" r="0" b="52395"/>
          <a:stretch>
            <a:fillRect/>
          </a:stretch>
        </p:blipFill>
        <p:spPr>
          <a:xfrm>
            <a:off x="-1" y="-20638"/>
            <a:ext cx="24384001" cy="13757256"/>
          </a:xfrm>
          <a:prstGeom prst="rect">
            <a:avLst/>
          </a:prstGeom>
        </p:spPr>
      </p:pic>
      <p:sp>
        <p:nvSpPr>
          <p:cNvPr id="327" name="Rectangle"/>
          <p:cNvSpPr/>
          <p:nvPr/>
        </p:nvSpPr>
        <p:spPr>
          <a:xfrm>
            <a:off x="3684277" y="4982335"/>
            <a:ext cx="17015446" cy="3751330"/>
          </a:xfrm>
          <a:prstGeom prst="rect">
            <a:avLst/>
          </a:prstGeom>
          <a:solidFill>
            <a:srgbClr val="000000">
              <a:alpha val="60068"/>
            </a:srgbClr>
          </a:solidFill>
          <a:ln w="12700">
            <a:miter lim="400000"/>
          </a:ln>
        </p:spPr>
        <p:txBody>
          <a:bodyPr lIns="50800" tIns="50800" rIns="50800" bIns="50800" anchor="ctr"/>
          <a:lstStyle/>
          <a:p>
            <a:pPr>
              <a:defRPr sz="3200">
                <a:solidFill>
                  <a:srgbClr val="FFFFFF"/>
                </a:solidFill>
                <a:latin typeface="Helvetica Neue Medium"/>
                <a:ea typeface="Helvetica Neue Medium"/>
                <a:cs typeface="Helvetica Neue Medium"/>
                <a:sym typeface="Helvetica Neue Medium"/>
              </a:defRPr>
            </a:pPr>
          </a:p>
        </p:txBody>
      </p:sp>
      <p:sp>
        <p:nvSpPr>
          <p:cNvPr id="328" name="METHODOLOGY"/>
          <p:cNvSpPr txBox="1"/>
          <p:nvPr>
            <p:ph type="ctrTitle"/>
          </p:nvPr>
        </p:nvSpPr>
        <p:spPr>
          <a:xfrm>
            <a:off x="3916190" y="5873750"/>
            <a:ext cx="16551620" cy="1968500"/>
          </a:xfrm>
          <a:prstGeom prst="rect">
            <a:avLst/>
          </a:prstGeom>
        </p:spPr>
        <p:txBody>
          <a:bodyPr/>
          <a:lstStyle>
            <a:lvl1pPr algn="ctr"/>
          </a:lstStyle>
          <a:p>
            <a:pPr/>
            <a:r>
              <a:t>METHODOLOGY</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330" name="NETNOGRAPHY…"/>
          <p:cNvSpPr txBox="1"/>
          <p:nvPr>
            <p:ph type="body" sz="quarter" idx="1"/>
          </p:nvPr>
        </p:nvSpPr>
        <p:spPr>
          <a:xfrm>
            <a:off x="685800" y="685800"/>
            <a:ext cx="23012400" cy="2386999"/>
          </a:xfrm>
          <a:prstGeom prst="rect">
            <a:avLst/>
          </a:prstGeom>
        </p:spPr>
        <p:txBody>
          <a:bodyPr>
            <a:noAutofit/>
          </a:bodyPr>
          <a:lstStyle/>
          <a:p>
            <a:pPr marL="0" indent="0">
              <a:lnSpc>
                <a:spcPct val="80000"/>
              </a:lnSpc>
              <a:spcBef>
                <a:spcPts val="0"/>
              </a:spcBef>
              <a:defRPr sz="4600">
                <a:solidFill>
                  <a:srgbClr val="000000"/>
                </a:solidFill>
                <a:latin typeface="+mn-lt"/>
                <a:ea typeface="+mn-ea"/>
                <a:cs typeface="+mn-cs"/>
                <a:sym typeface="Helvetica Neue Bold Condensed"/>
              </a:defRPr>
            </a:pPr>
            <a:r>
              <a:t>NETNOGRAPHY</a:t>
            </a:r>
          </a:p>
          <a:p>
            <a:pPr marL="0" indent="0">
              <a:lnSpc>
                <a:spcPct val="80000"/>
              </a:lnSpc>
              <a:spcBef>
                <a:spcPts val="0"/>
              </a:spcBef>
              <a:defRPr cap="all">
                <a:solidFill>
                  <a:srgbClr val="000000"/>
                </a:solidFill>
                <a:latin typeface="+mn-lt"/>
                <a:ea typeface="+mn-ea"/>
                <a:cs typeface="+mn-cs"/>
                <a:sym typeface="Helvetica Neue Bold Condensed"/>
              </a:defRPr>
            </a:pPr>
            <a:r>
              <a:rPr>
                <a:solidFill>
                  <a:schemeClr val="accent1">
                    <a:hueOff val="57957"/>
                    <a:lumOff val="-26693"/>
                  </a:schemeClr>
                </a:solidFill>
              </a:rPr>
              <a:t>Studying performative Male Memes on the internet</a:t>
            </a:r>
          </a:p>
        </p:txBody>
      </p:sp>
      <p:sp>
        <p:nvSpPr>
          <p:cNvPr id="331" name="Netnography highlights the complexity of consumer identities and considers images, videos, online posts, tags, and clicks as “communicative performances” (Kozinets, 2015 p. 458).…"/>
          <p:cNvSpPr txBox="1"/>
          <p:nvPr/>
        </p:nvSpPr>
        <p:spPr>
          <a:xfrm>
            <a:off x="779672" y="3634028"/>
            <a:ext cx="14338279" cy="1061354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l">
              <a:defRPr sz="4600"/>
            </a:pPr>
            <a:r>
              <a:t>Netnography highlights the</a:t>
            </a:r>
            <a:r>
              <a:rPr b="1"/>
              <a:t> complexity of consumer identities</a:t>
            </a:r>
            <a:r>
              <a:t> and considers images, videos, online posts, tags, and clicks as </a:t>
            </a:r>
            <a:r>
              <a:rPr b="1"/>
              <a:t>“communicative performances”</a:t>
            </a:r>
            <a:r>
              <a:t> (Kozinets, 2015 p. 458).</a:t>
            </a:r>
          </a:p>
          <a:p>
            <a:pPr algn="l">
              <a:defRPr sz="4600"/>
            </a:pPr>
          </a:p>
          <a:p>
            <a:pPr algn="l">
              <a:defRPr sz="4600"/>
            </a:pPr>
            <a:r>
              <a:t>Exploring the </a:t>
            </a:r>
            <a:r>
              <a:rPr b="1"/>
              <a:t>exchange and reception of memes</a:t>
            </a:r>
            <a:r>
              <a:t> on social networks such as Reddit, Instagram, and YouTube.</a:t>
            </a:r>
          </a:p>
          <a:p>
            <a:pPr algn="l">
              <a:defRPr sz="4600"/>
            </a:pPr>
          </a:p>
          <a:p>
            <a:pPr algn="l">
              <a:defRPr sz="4600"/>
            </a:pPr>
            <a:r>
              <a:t>We studied (Shifman, 2013): </a:t>
            </a:r>
          </a:p>
          <a:p>
            <a:pPr marL="1524000" indent="-762000" algn="l">
              <a:buSzPct val="100000"/>
              <a:buAutoNum type="arabicPeriod" startAt="1"/>
              <a:defRPr sz="4600"/>
            </a:pPr>
            <a:r>
              <a:t>Their contents, ideas and ideology</a:t>
            </a:r>
          </a:p>
          <a:p>
            <a:pPr marL="1524000" indent="-762000" algn="l">
              <a:buSzPct val="100000"/>
              <a:buAutoNum type="arabicPeriod" startAt="1"/>
              <a:defRPr sz="4600"/>
            </a:pPr>
            <a:r>
              <a:t>Their format</a:t>
            </a:r>
          </a:p>
          <a:p>
            <a:pPr marL="1524000" indent="-762000" algn="l">
              <a:buSzPct val="100000"/>
              <a:buAutoNum type="arabicPeriod" startAt="1"/>
              <a:defRPr sz="4600"/>
            </a:pPr>
            <a:r>
              <a:t>The position of the communicator</a:t>
            </a:r>
          </a:p>
          <a:p>
            <a:pPr algn="l">
              <a:defRPr sz="4600"/>
            </a:pPr>
          </a:p>
        </p:txBody>
      </p:sp>
      <p:pic>
        <p:nvPicPr>
          <p:cNvPr id="332" name="Screenshot 2026-07-03 at 1.15.59 AM.jpg" descr="Screenshot 2026-07-03 at 1.15.59 AM.jpg"/>
          <p:cNvPicPr>
            <a:picLocks noChangeAspect="1"/>
          </p:cNvPicPr>
          <p:nvPr/>
        </p:nvPicPr>
        <p:blipFill>
          <a:blip r:embed="rId4">
            <a:extLst/>
          </a:blip>
          <a:stretch>
            <a:fillRect/>
          </a:stretch>
        </p:blipFill>
        <p:spPr>
          <a:xfrm>
            <a:off x="19190890" y="1588789"/>
            <a:ext cx="4462856" cy="3627606"/>
          </a:xfrm>
          <a:prstGeom prst="rect">
            <a:avLst/>
          </a:prstGeom>
          <a:ln w="12700">
            <a:miter lim="400000"/>
          </a:ln>
        </p:spPr>
      </p:pic>
      <p:pic>
        <p:nvPicPr>
          <p:cNvPr id="333" name="Screenshot 2026-07-03 at 1.17.42 AM.jpg" descr="Screenshot 2026-07-03 at 1.17.42 AM.jpg"/>
          <p:cNvPicPr>
            <a:picLocks noChangeAspect="1"/>
          </p:cNvPicPr>
          <p:nvPr/>
        </p:nvPicPr>
        <p:blipFill>
          <a:blip r:embed="rId5">
            <a:extLst/>
          </a:blip>
          <a:stretch>
            <a:fillRect/>
          </a:stretch>
        </p:blipFill>
        <p:spPr>
          <a:xfrm>
            <a:off x="19190890" y="6861458"/>
            <a:ext cx="4462856" cy="6601535"/>
          </a:xfrm>
          <a:prstGeom prst="rect">
            <a:avLst/>
          </a:prstGeom>
          <a:ln w="12700">
            <a:miter lim="400000"/>
          </a:ln>
        </p:spPr>
      </p:pic>
      <p:sp>
        <p:nvSpPr>
          <p:cNvPr id="334" name="Arrow Up"/>
          <p:cNvSpPr/>
          <p:nvPr/>
        </p:nvSpPr>
        <p:spPr>
          <a:xfrm>
            <a:off x="18156597" y="5108942"/>
            <a:ext cx="845716" cy="2253515"/>
          </a:xfrm>
          <a:custGeom>
            <a:avLst/>
            <a:gdLst/>
            <a:ahLst/>
            <a:cxnLst>
              <a:cxn ang="0">
                <a:pos x="wd2" y="hd2"/>
              </a:cxn>
              <a:cxn ang="5400000">
                <a:pos x="wd2" y="hd2"/>
              </a:cxn>
              <a:cxn ang="10800000">
                <a:pos x="wd2" y="hd2"/>
              </a:cxn>
              <a:cxn ang="16200000">
                <a:pos x="wd2" y="hd2"/>
              </a:cxn>
            </a:cxnLst>
            <a:rect l="0" t="0" r="r" b="b"/>
            <a:pathLst>
              <a:path w="21156" h="21593" fill="norm" stroke="1" extrusionOk="0">
                <a:moveTo>
                  <a:pt x="15193" y="21592"/>
                </a:moveTo>
                <a:cubicBezTo>
                  <a:pt x="15568" y="21588"/>
                  <a:pt x="15942" y="21555"/>
                  <a:pt x="16295" y="21493"/>
                </a:cubicBezTo>
                <a:cubicBezTo>
                  <a:pt x="17235" y="21328"/>
                  <a:pt x="17870" y="20983"/>
                  <a:pt x="17964" y="20590"/>
                </a:cubicBezTo>
                <a:cubicBezTo>
                  <a:pt x="18513" y="18261"/>
                  <a:pt x="19554" y="15935"/>
                  <a:pt x="21066" y="13670"/>
                </a:cubicBezTo>
                <a:cubicBezTo>
                  <a:pt x="21115" y="13596"/>
                  <a:pt x="21143" y="13522"/>
                  <a:pt x="21152" y="13448"/>
                </a:cubicBezTo>
                <a:cubicBezTo>
                  <a:pt x="21215" y="12935"/>
                  <a:pt x="20334" y="12460"/>
                  <a:pt x="18990" y="12329"/>
                </a:cubicBezTo>
                <a:cubicBezTo>
                  <a:pt x="18755" y="12305"/>
                  <a:pt x="18513" y="12295"/>
                  <a:pt x="18278" y="12295"/>
                </a:cubicBezTo>
                <a:cubicBezTo>
                  <a:pt x="16993" y="12295"/>
                  <a:pt x="15816" y="12628"/>
                  <a:pt x="15487" y="13127"/>
                </a:cubicBezTo>
                <a:cubicBezTo>
                  <a:pt x="14758" y="14225"/>
                  <a:pt x="14133" y="15336"/>
                  <a:pt x="13616" y="16455"/>
                </a:cubicBezTo>
                <a:cubicBezTo>
                  <a:pt x="13005" y="16062"/>
                  <a:pt x="12377" y="15605"/>
                  <a:pt x="11790" y="15083"/>
                </a:cubicBezTo>
                <a:cubicBezTo>
                  <a:pt x="10372" y="13832"/>
                  <a:pt x="9502" y="12520"/>
                  <a:pt x="9204" y="11184"/>
                </a:cubicBezTo>
                <a:cubicBezTo>
                  <a:pt x="8859" y="9648"/>
                  <a:pt x="9297" y="8123"/>
                  <a:pt x="10512" y="6653"/>
                </a:cubicBezTo>
                <a:cubicBezTo>
                  <a:pt x="11906" y="4960"/>
                  <a:pt x="14337" y="3337"/>
                  <a:pt x="17729" y="1821"/>
                </a:cubicBezTo>
                <a:cubicBezTo>
                  <a:pt x="18763" y="1359"/>
                  <a:pt x="18630" y="663"/>
                  <a:pt x="17423" y="267"/>
                </a:cubicBezTo>
                <a:cubicBezTo>
                  <a:pt x="16883" y="87"/>
                  <a:pt x="16208" y="0"/>
                  <a:pt x="15550" y="0"/>
                </a:cubicBezTo>
                <a:cubicBezTo>
                  <a:pt x="14892" y="0"/>
                  <a:pt x="13936" y="129"/>
                  <a:pt x="13364" y="385"/>
                </a:cubicBezTo>
                <a:cubicBezTo>
                  <a:pt x="9462" y="2125"/>
                  <a:pt x="6657" y="4012"/>
                  <a:pt x="5027" y="5990"/>
                </a:cubicBezTo>
                <a:cubicBezTo>
                  <a:pt x="3594" y="7736"/>
                  <a:pt x="3070" y="9546"/>
                  <a:pt x="3477" y="11371"/>
                </a:cubicBezTo>
                <a:cubicBezTo>
                  <a:pt x="3932" y="13400"/>
                  <a:pt x="5585" y="15449"/>
                  <a:pt x="8107" y="17199"/>
                </a:cubicBezTo>
                <a:lnTo>
                  <a:pt x="4557" y="16221"/>
                </a:lnTo>
                <a:cubicBezTo>
                  <a:pt x="3264" y="15866"/>
                  <a:pt x="1464" y="15978"/>
                  <a:pt x="539" y="16473"/>
                </a:cubicBezTo>
                <a:cubicBezTo>
                  <a:pt x="-385" y="16968"/>
                  <a:pt x="-95" y="17658"/>
                  <a:pt x="1198" y="18012"/>
                </a:cubicBezTo>
                <a:lnTo>
                  <a:pt x="1166" y="18015"/>
                </a:lnTo>
                <a:lnTo>
                  <a:pt x="13420" y="21385"/>
                </a:lnTo>
                <a:cubicBezTo>
                  <a:pt x="13944" y="21529"/>
                  <a:pt x="14568" y="21600"/>
                  <a:pt x="15193" y="21592"/>
                </a:cubicBezTo>
                <a:close/>
              </a:path>
            </a:pathLst>
          </a:custGeom>
          <a:solidFill>
            <a:schemeClr val="accent1">
              <a:hueOff val="57957"/>
              <a:lumOff val="-26693"/>
            </a:schemeClr>
          </a:solidFill>
          <a:ln w="12700">
            <a:miter lim="400000"/>
          </a:ln>
        </p:spPr>
        <p:txBody>
          <a:bodyPr lIns="50800" tIns="50800" rIns="50800" bIns="50800" anchor="ctr"/>
          <a:lstStyle/>
          <a:p>
            <a:pPr>
              <a:defRPr sz="3200">
                <a:solidFill>
                  <a:srgbClr val="FFFFFF"/>
                </a:solidFill>
                <a:latin typeface="Helvetica Neue Medium"/>
                <a:ea typeface="Helvetica Neue Medium"/>
                <a:cs typeface="Helvetica Neue Medium"/>
                <a:sym typeface="Helvetica Neue Medium"/>
              </a:defRPr>
            </a:pPr>
          </a:p>
        </p:txBody>
      </p:sp>
      <p:sp>
        <p:nvSpPr>
          <p:cNvPr id="335" name="We followed Kozinets’ advice and fully immersed ourselves in the environment."/>
          <p:cNvSpPr txBox="1"/>
          <p:nvPr/>
        </p:nvSpPr>
        <p:spPr>
          <a:xfrm>
            <a:off x="17587379" y="5561305"/>
            <a:ext cx="6704467" cy="955244"/>
          </a:xfrm>
          <a:prstGeom prst="rect">
            <a:avLst/>
          </a:prstGeom>
          <a:solidFill>
            <a:srgbClr val="000000">
              <a:alpha val="58795"/>
            </a:srgbClr>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sz="2800">
                <a:solidFill>
                  <a:srgbClr val="FFFFFF"/>
                </a:solidFill>
              </a:defRPr>
            </a:lvl1pPr>
          </a:lstStyle>
          <a:p>
            <a:pPr/>
            <a:r>
              <a:t>We followed Kozinets’ advice and fully immersed ourselves in the environment. </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39" name="pasted-movie.png" descr="pasted-movie.png"/>
          <p:cNvPicPr>
            <a:picLocks noChangeAspect="1"/>
          </p:cNvPicPr>
          <p:nvPr>
            <p:ph type="pic" idx="21"/>
          </p:nvPr>
        </p:nvPicPr>
        <p:blipFill>
          <a:blip r:embed="rId2">
            <a:extLst/>
          </a:blip>
          <a:srcRect l="0" t="0" r="0" b="15371"/>
          <a:stretch>
            <a:fillRect/>
          </a:stretch>
        </p:blipFill>
        <p:spPr>
          <a:xfrm>
            <a:off x="-1" y="-20638"/>
            <a:ext cx="24384001" cy="13757256"/>
          </a:xfrm>
          <a:prstGeom prst="rect">
            <a:avLst/>
          </a:prstGeom>
        </p:spPr>
      </p:pic>
      <p:sp>
        <p:nvSpPr>
          <p:cNvPr id="340" name="Rectangle"/>
          <p:cNvSpPr/>
          <p:nvPr/>
        </p:nvSpPr>
        <p:spPr>
          <a:xfrm>
            <a:off x="3684277" y="4982335"/>
            <a:ext cx="17015446" cy="3751330"/>
          </a:xfrm>
          <a:prstGeom prst="rect">
            <a:avLst/>
          </a:prstGeom>
          <a:solidFill>
            <a:srgbClr val="000000">
              <a:alpha val="60068"/>
            </a:srgbClr>
          </a:solidFill>
          <a:ln w="12700">
            <a:miter lim="400000"/>
          </a:ln>
        </p:spPr>
        <p:txBody>
          <a:bodyPr lIns="50800" tIns="50800" rIns="50800" bIns="50800" anchor="ctr"/>
          <a:lstStyle/>
          <a:p>
            <a:pPr>
              <a:defRPr sz="3200">
                <a:solidFill>
                  <a:srgbClr val="FFFFFF"/>
                </a:solidFill>
                <a:latin typeface="Helvetica Neue Medium"/>
                <a:ea typeface="Helvetica Neue Medium"/>
                <a:cs typeface="Helvetica Neue Medium"/>
                <a:sym typeface="Helvetica Neue Medium"/>
              </a:defRPr>
            </a:pPr>
          </a:p>
        </p:txBody>
      </p:sp>
      <p:sp>
        <p:nvSpPr>
          <p:cNvPr id="341" name="FINDINGS"/>
          <p:cNvSpPr txBox="1"/>
          <p:nvPr>
            <p:ph type="ctrTitle"/>
          </p:nvPr>
        </p:nvSpPr>
        <p:spPr>
          <a:xfrm>
            <a:off x="3916190" y="5873750"/>
            <a:ext cx="16551620" cy="1968500"/>
          </a:xfrm>
          <a:prstGeom prst="rect">
            <a:avLst/>
          </a:prstGeom>
        </p:spPr>
        <p:txBody>
          <a:bodyPr/>
          <a:lstStyle>
            <a:lvl1pPr algn="ctr"/>
          </a:lstStyle>
          <a:p>
            <a:pPr/>
            <a:r>
              <a:t>FINDINGS</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343" name="IDENTIFYING…"/>
          <p:cNvSpPr txBox="1"/>
          <p:nvPr>
            <p:ph type="body" sz="quarter" idx="1"/>
          </p:nvPr>
        </p:nvSpPr>
        <p:spPr>
          <a:xfrm>
            <a:off x="685800" y="685800"/>
            <a:ext cx="23012400" cy="2386999"/>
          </a:xfrm>
          <a:prstGeom prst="rect">
            <a:avLst/>
          </a:prstGeom>
        </p:spPr>
        <p:txBody>
          <a:bodyPr>
            <a:noAutofit/>
          </a:bodyPr>
          <a:lstStyle/>
          <a:p>
            <a:pPr marL="0" indent="0">
              <a:lnSpc>
                <a:spcPct val="80000"/>
              </a:lnSpc>
              <a:spcBef>
                <a:spcPts val="0"/>
              </a:spcBef>
              <a:defRPr sz="4600">
                <a:solidFill>
                  <a:srgbClr val="000000"/>
                </a:solidFill>
                <a:latin typeface="+mn-lt"/>
                <a:ea typeface="+mn-ea"/>
                <a:cs typeface="+mn-cs"/>
                <a:sym typeface="Helvetica Neue Bold Condensed"/>
              </a:defRPr>
            </a:pPr>
            <a:r>
              <a:t>IDENTIFYING</a:t>
            </a:r>
          </a:p>
          <a:p>
            <a:pPr marL="0" indent="0">
              <a:lnSpc>
                <a:spcPct val="80000"/>
              </a:lnSpc>
              <a:spcBef>
                <a:spcPts val="0"/>
              </a:spcBef>
              <a:defRPr cap="all">
                <a:solidFill>
                  <a:srgbClr val="000000"/>
                </a:solidFill>
                <a:latin typeface="+mn-lt"/>
                <a:ea typeface="+mn-ea"/>
                <a:cs typeface="+mn-cs"/>
                <a:sym typeface="Helvetica Neue Bold Condensed"/>
              </a:defRPr>
            </a:pPr>
            <a:r>
              <a:rPr>
                <a:solidFill>
                  <a:schemeClr val="accent1">
                    <a:hueOff val="57957"/>
                    <a:lumOff val="-26693"/>
                  </a:schemeClr>
                </a:solidFill>
              </a:rPr>
              <a:t>The product panoply of the performative male as a signal </a:t>
            </a:r>
          </a:p>
        </p:txBody>
      </p:sp>
      <p:sp>
        <p:nvSpPr>
          <p:cNvPr id="344" name="Performative males are defined and stereotyped by the panoply of products that they exhibit a positive attitude to and that they consume.…"/>
          <p:cNvSpPr txBox="1"/>
          <p:nvPr/>
        </p:nvSpPr>
        <p:spPr>
          <a:xfrm>
            <a:off x="862610" y="3640673"/>
            <a:ext cx="9507261" cy="85555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l">
              <a:defRPr b="1" sz="4600"/>
            </a:pPr>
            <a:r>
              <a:rPr b="0"/>
              <a:t>Performative males are </a:t>
            </a:r>
            <a:r>
              <a:t>defined</a:t>
            </a:r>
            <a:r>
              <a:rPr b="0"/>
              <a:t> and </a:t>
            </a:r>
            <a:r>
              <a:t>stereotyped</a:t>
            </a:r>
            <a:r>
              <a:rPr b="0"/>
              <a:t> by the </a:t>
            </a:r>
            <a:r>
              <a:t>panoply of products</a:t>
            </a:r>
            <a:r>
              <a:rPr b="0"/>
              <a:t> that they exhibit a positive attitude to and that they consume.</a:t>
            </a:r>
            <a:endParaRPr b="0"/>
          </a:p>
          <a:p>
            <a:pPr algn="l">
              <a:defRPr b="1" sz="4600"/>
            </a:pPr>
            <a:endParaRPr b="0"/>
          </a:p>
          <a:p>
            <a:pPr algn="l">
              <a:defRPr b="1" sz="4600"/>
            </a:pPr>
            <a:r>
              <a:rPr b="0"/>
              <a:t>We often saw memes depicting performative males and the </a:t>
            </a:r>
            <a:r>
              <a:t>visible elements</a:t>
            </a:r>
            <a:r>
              <a:rPr b="0"/>
              <a:t> of their </a:t>
            </a:r>
            <a:r>
              <a:t>extended selves</a:t>
            </a:r>
            <a:r>
              <a:rPr b="0"/>
              <a:t>.</a:t>
            </a:r>
            <a:endParaRPr b="0"/>
          </a:p>
          <a:p>
            <a:pPr algn="l">
              <a:defRPr sz="4600"/>
            </a:pPr>
          </a:p>
          <a:p>
            <a:pPr algn="l">
              <a:defRPr sz="4600"/>
            </a:pPr>
            <a:r>
              <a:t>They serve a purpose of </a:t>
            </a:r>
            <a:r>
              <a:rPr b="1"/>
              <a:t>virtue signaling</a:t>
            </a:r>
            <a:r>
              <a:t>. </a:t>
            </a:r>
          </a:p>
        </p:txBody>
      </p:sp>
      <p:pic>
        <p:nvPicPr>
          <p:cNvPr id="345" name="pasted-movie.png" descr="pasted-movie.png"/>
          <p:cNvPicPr>
            <a:picLocks noChangeAspect="1"/>
          </p:cNvPicPr>
          <p:nvPr/>
        </p:nvPicPr>
        <p:blipFill>
          <a:blip r:embed="rId4">
            <a:extLst/>
          </a:blip>
          <a:stretch>
            <a:fillRect/>
          </a:stretch>
        </p:blipFill>
        <p:spPr>
          <a:xfrm>
            <a:off x="10819233" y="2958029"/>
            <a:ext cx="6921569" cy="7799942"/>
          </a:xfrm>
          <a:prstGeom prst="rect">
            <a:avLst/>
          </a:prstGeom>
          <a:ln w="12700">
            <a:miter lim="400000"/>
          </a:ln>
        </p:spPr>
      </p:pic>
      <p:pic>
        <p:nvPicPr>
          <p:cNvPr id="346" name="Screenshot 2026-07-03 at 1.43.30 AM.jpg" descr="Screenshot 2026-07-03 at 1.43.30 AM.jpg"/>
          <p:cNvPicPr>
            <a:picLocks noChangeAspect="1"/>
          </p:cNvPicPr>
          <p:nvPr/>
        </p:nvPicPr>
        <p:blipFill>
          <a:blip r:embed="rId5">
            <a:extLst/>
          </a:blip>
          <a:stretch>
            <a:fillRect/>
          </a:stretch>
        </p:blipFill>
        <p:spPr>
          <a:xfrm>
            <a:off x="13885485" y="9644389"/>
            <a:ext cx="6104124" cy="3729141"/>
          </a:xfrm>
          <a:prstGeom prst="rect">
            <a:avLst/>
          </a:prstGeom>
          <a:ln w="25400">
            <a:miter lim="400000"/>
          </a:ln>
          <a:effectLst>
            <a:outerShdw sx="100000" sy="100000" kx="0" ky="0" algn="b" rotWithShape="0" blurRad="254000" dist="127000" dir="5400000">
              <a:srgbClr val="000000">
                <a:alpha val="70000"/>
              </a:srgbClr>
            </a:outerShdw>
          </a:effectLst>
        </p:spPr>
      </p:pic>
      <p:pic>
        <p:nvPicPr>
          <p:cNvPr id="347" name="Screenshot 2026-07-03 at 1.45.41 AM.jpg" descr="Screenshot 2026-07-03 at 1.45.41 AM.jpg"/>
          <p:cNvPicPr>
            <a:picLocks noChangeAspect="1"/>
          </p:cNvPicPr>
          <p:nvPr/>
        </p:nvPicPr>
        <p:blipFill>
          <a:blip r:embed="rId6">
            <a:extLst/>
          </a:blip>
          <a:stretch>
            <a:fillRect/>
          </a:stretch>
        </p:blipFill>
        <p:spPr>
          <a:xfrm>
            <a:off x="18374179" y="2838125"/>
            <a:ext cx="5343333" cy="5297858"/>
          </a:xfrm>
          <a:prstGeom prst="rect">
            <a:avLst/>
          </a:prstGeom>
          <a:ln w="12700">
            <a:miter lim="400000"/>
          </a:ln>
        </p:spPr>
      </p:pic>
      <p:sp>
        <p:nvSpPr>
          <p:cNvPr id="348" name="A comment spotted a missing item: “Where’s the women's health book? 😢”"/>
          <p:cNvSpPr txBox="1"/>
          <p:nvPr/>
        </p:nvSpPr>
        <p:spPr>
          <a:xfrm>
            <a:off x="18486541" y="8269902"/>
            <a:ext cx="5118609" cy="8255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b="1" sz="2200"/>
            </a:pPr>
            <a:r>
              <a:t>A comment spotted a missing item:</a:t>
            </a:r>
            <a:br/>
            <a:r>
              <a:rPr b="0"/>
              <a:t>“Where’s the women's health book? 😢”</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352" name="MOCKING &amp; DENOUNCING…"/>
          <p:cNvSpPr txBox="1"/>
          <p:nvPr>
            <p:ph type="body" sz="quarter" idx="1"/>
          </p:nvPr>
        </p:nvSpPr>
        <p:spPr>
          <a:xfrm>
            <a:off x="685800" y="685800"/>
            <a:ext cx="23012400" cy="2386999"/>
          </a:xfrm>
          <a:prstGeom prst="rect">
            <a:avLst/>
          </a:prstGeom>
        </p:spPr>
        <p:txBody>
          <a:bodyPr>
            <a:noAutofit/>
          </a:bodyPr>
          <a:lstStyle/>
          <a:p>
            <a:pPr marL="0" indent="0">
              <a:lnSpc>
                <a:spcPct val="80000"/>
              </a:lnSpc>
              <a:spcBef>
                <a:spcPts val="0"/>
              </a:spcBef>
              <a:defRPr sz="4600">
                <a:solidFill>
                  <a:srgbClr val="000000"/>
                </a:solidFill>
                <a:latin typeface="+mn-lt"/>
                <a:ea typeface="+mn-ea"/>
                <a:cs typeface="+mn-cs"/>
                <a:sym typeface="Helvetica Neue Bold Condensed"/>
              </a:defRPr>
            </a:pPr>
            <a:r>
              <a:t>MOCKING &amp; DENOUNCING</a:t>
            </a:r>
          </a:p>
          <a:p>
            <a:pPr marL="0" indent="0">
              <a:lnSpc>
                <a:spcPct val="80000"/>
              </a:lnSpc>
              <a:spcBef>
                <a:spcPts val="0"/>
              </a:spcBef>
              <a:defRPr cap="all">
                <a:solidFill>
                  <a:srgbClr val="000000"/>
                </a:solidFill>
                <a:latin typeface="+mn-lt"/>
                <a:ea typeface="+mn-ea"/>
                <a:cs typeface="+mn-cs"/>
                <a:sym typeface="Helvetica Neue Bold Condensed"/>
              </a:defRPr>
            </a:pPr>
            <a:r>
              <a:rPr>
                <a:solidFill>
                  <a:schemeClr val="accent1">
                    <a:hueOff val="57957"/>
                    <a:lumOff val="-26693"/>
                  </a:schemeClr>
                </a:solidFill>
              </a:rPr>
              <a:t>CALLING OUT disingenuous consumption performancE</a:t>
            </a:r>
          </a:p>
        </p:txBody>
      </p:sp>
      <p:sp>
        <p:nvSpPr>
          <p:cNvPr id="353" name="UniqueAthena: “He's manipulating me right now i can feel it”…"/>
          <p:cNvSpPr txBox="1"/>
          <p:nvPr/>
        </p:nvSpPr>
        <p:spPr>
          <a:xfrm>
            <a:off x="7438370" y="7656247"/>
            <a:ext cx="9507260" cy="4052212"/>
          </a:xfrm>
          <a:prstGeom prst="rect">
            <a:avLst/>
          </a:prstGeom>
          <a:solidFill>
            <a:schemeClr val="accent3">
              <a:hueOff val="37941"/>
              <a:lumOff val="-26078"/>
            </a:schemeClr>
          </a:solidFill>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l">
              <a:defRPr i="1" sz="3200"/>
            </a:pPr>
            <a:r>
              <a:t>UniqueAthena: “He's manipulating me right now i can feel it”</a:t>
            </a:r>
          </a:p>
          <a:p>
            <a:pPr algn="l">
              <a:defRPr i="1" sz="3200"/>
            </a:pPr>
          </a:p>
          <a:p>
            <a:pPr algn="l">
              <a:defRPr i="1" sz="3200"/>
            </a:pPr>
            <a:r>
              <a:t>sonnet.5 (Meme creator): “Is it working?”</a:t>
            </a:r>
          </a:p>
          <a:p>
            <a:pPr algn="l">
              <a:defRPr i="1" sz="3200"/>
            </a:pPr>
          </a:p>
          <a:p>
            <a:pPr algn="l">
              <a:defRPr i="1" sz="3200"/>
            </a:pPr>
            <a:r>
              <a:t>soniaaa: “Yes”</a:t>
            </a:r>
          </a:p>
          <a:p>
            <a:pPr algn="l">
              <a:defRPr sz="3200">
                <a:latin typeface="Helvetica Neue Medium"/>
                <a:ea typeface="Helvetica Neue Medium"/>
                <a:cs typeface="Helvetica Neue Medium"/>
                <a:sym typeface="Helvetica Neue Medium"/>
              </a:defRPr>
            </a:pPr>
          </a:p>
          <a:p>
            <a:pPr algn="l">
              <a:defRPr sz="3200">
                <a:latin typeface="Helvetica Neue Medium"/>
                <a:ea typeface="Helvetica Neue Medium"/>
                <a:cs typeface="Helvetica Neue Medium"/>
                <a:sym typeface="Helvetica Neue Medium"/>
              </a:defRPr>
            </a:pPr>
            <a:r>
              <a:t>– Extracted from a meme found on Instagram</a:t>
            </a:r>
          </a:p>
        </p:txBody>
      </p:sp>
      <p:sp>
        <p:nvSpPr>
          <p:cNvPr id="354" name="The contents of the memes and the reactions to them were often ambiguous.…"/>
          <p:cNvSpPr txBox="1"/>
          <p:nvPr/>
        </p:nvSpPr>
        <p:spPr>
          <a:xfrm>
            <a:off x="758909" y="2779288"/>
            <a:ext cx="22866181" cy="290464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4600"/>
            </a:pPr>
            <a:r>
              <a:t>The contents of the memes and the reactions to them were </a:t>
            </a:r>
            <a:r>
              <a:rPr b="1"/>
              <a:t>often ambiguous</a:t>
            </a:r>
            <a:r>
              <a:t>. </a:t>
            </a:r>
          </a:p>
          <a:p>
            <a:pPr algn="l">
              <a:defRPr sz="4600"/>
            </a:pPr>
          </a:p>
          <a:p>
            <a:pPr algn="l">
              <a:defRPr sz="4600"/>
            </a:pPr>
            <a:r>
              <a:t>Most were humorous, either to </a:t>
            </a:r>
            <a:r>
              <a:rPr b="1"/>
              <a:t>denounce</a:t>
            </a:r>
            <a:r>
              <a:t> the disingenuousness of the consumption performances of performative males.</a:t>
            </a:r>
          </a:p>
        </p:txBody>
      </p:sp>
      <p:pic>
        <p:nvPicPr>
          <p:cNvPr id="355" name="pasted-movie.png" descr="pasted-movie.png"/>
          <p:cNvPicPr>
            <a:picLocks noChangeAspect="1"/>
          </p:cNvPicPr>
          <p:nvPr/>
        </p:nvPicPr>
        <p:blipFill>
          <a:blip r:embed="rId4">
            <a:extLst/>
          </a:blip>
          <a:stretch>
            <a:fillRect/>
          </a:stretch>
        </p:blipFill>
        <p:spPr>
          <a:xfrm>
            <a:off x="1046184" y="6670250"/>
            <a:ext cx="4801904" cy="6024207"/>
          </a:xfrm>
          <a:prstGeom prst="rect">
            <a:avLst/>
          </a:prstGeom>
          <a:ln w="12700">
            <a:miter lim="400000"/>
          </a:ln>
        </p:spPr>
      </p:pic>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359" name="DOUBTING &amp; COPING…"/>
          <p:cNvSpPr txBox="1"/>
          <p:nvPr>
            <p:ph type="body" sz="quarter" idx="1"/>
          </p:nvPr>
        </p:nvSpPr>
        <p:spPr>
          <a:xfrm>
            <a:off x="685800" y="685800"/>
            <a:ext cx="23012400" cy="2386999"/>
          </a:xfrm>
          <a:prstGeom prst="rect">
            <a:avLst/>
          </a:prstGeom>
        </p:spPr>
        <p:txBody>
          <a:bodyPr>
            <a:noAutofit/>
          </a:bodyPr>
          <a:lstStyle/>
          <a:p>
            <a:pPr marL="0" indent="0">
              <a:lnSpc>
                <a:spcPct val="80000"/>
              </a:lnSpc>
              <a:spcBef>
                <a:spcPts val="0"/>
              </a:spcBef>
              <a:defRPr sz="4600">
                <a:solidFill>
                  <a:srgbClr val="000000"/>
                </a:solidFill>
                <a:latin typeface="+mn-lt"/>
                <a:ea typeface="+mn-ea"/>
                <a:cs typeface="+mn-cs"/>
                <a:sym typeface="Helvetica Neue Bold Condensed"/>
              </a:defRPr>
            </a:pPr>
            <a:r>
              <a:t>DOUBTING &amp; COPING</a:t>
            </a:r>
          </a:p>
          <a:p>
            <a:pPr marL="0" indent="0">
              <a:lnSpc>
                <a:spcPct val="80000"/>
              </a:lnSpc>
              <a:spcBef>
                <a:spcPts val="0"/>
              </a:spcBef>
              <a:defRPr cap="all">
                <a:solidFill>
                  <a:srgbClr val="000000"/>
                </a:solidFill>
                <a:latin typeface="+mn-lt"/>
                <a:ea typeface="+mn-ea"/>
                <a:cs typeface="+mn-cs"/>
                <a:sym typeface="Helvetica Neue Bold Condensed"/>
              </a:defRPr>
            </a:pPr>
            <a:r>
              <a:rPr>
                <a:solidFill>
                  <a:schemeClr val="accent1">
                    <a:hueOff val="57957"/>
                    <a:lumOff val="-26693"/>
                  </a:schemeClr>
                </a:solidFill>
              </a:rPr>
              <a:t>The phenomenon brought doubts and IDENTITY CRISIS, solved by coping strategies</a:t>
            </a:r>
          </a:p>
        </p:txBody>
      </p:sp>
      <p:sp>
        <p:nvSpPr>
          <p:cNvPr id="360" name="On memes, the adjective ‘‘performative’’ is not intended to refer to gender performance, but disingenuous or inauthentic gender performance aimed at luring women.…"/>
          <p:cNvSpPr txBox="1"/>
          <p:nvPr/>
        </p:nvSpPr>
        <p:spPr>
          <a:xfrm>
            <a:off x="758910" y="3317396"/>
            <a:ext cx="22866180" cy="428894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4600"/>
            </a:pPr>
            <a:r>
              <a:t>On memes, the adjective ‘‘performative’’ is not intended to refer to gender performance, but </a:t>
            </a:r>
            <a:r>
              <a:rPr b="1"/>
              <a:t>disingenuous</a:t>
            </a:r>
            <a:r>
              <a:t> or </a:t>
            </a:r>
            <a:r>
              <a:rPr b="1"/>
              <a:t>inauthentic</a:t>
            </a:r>
            <a:r>
              <a:t> gender performance aimed at luring women.</a:t>
            </a:r>
          </a:p>
          <a:p>
            <a:pPr algn="l">
              <a:defRPr sz="4600"/>
            </a:pPr>
          </a:p>
          <a:p>
            <a:pPr algn="l">
              <a:defRPr sz="4600"/>
            </a:pPr>
            <a:r>
              <a:t>This generated anxieties of being toxic or displaying too many ‘‘red flags’’, that some solved by reassurance or hour.</a:t>
            </a:r>
          </a:p>
        </p:txBody>
      </p:sp>
      <p:pic>
        <p:nvPicPr>
          <p:cNvPr id="361" name="Image" descr="Image"/>
          <p:cNvPicPr>
            <a:picLocks noChangeAspect="1"/>
          </p:cNvPicPr>
          <p:nvPr/>
        </p:nvPicPr>
        <p:blipFill>
          <a:blip r:embed="rId4">
            <a:extLst/>
          </a:blip>
          <a:stretch>
            <a:fillRect/>
          </a:stretch>
        </p:blipFill>
        <p:spPr>
          <a:xfrm>
            <a:off x="17656801" y="7850937"/>
            <a:ext cx="5266171" cy="5533941"/>
          </a:xfrm>
          <a:prstGeom prst="rect">
            <a:avLst/>
          </a:prstGeom>
          <a:ln w="12700">
            <a:miter lim="400000"/>
          </a:ln>
        </p:spPr>
      </p:pic>
      <p:sp>
        <p:nvSpPr>
          <p:cNvPr id="362" name="“So, when a man reads women, educates himself, avoids wasting plastic bags, and owns his music—is that really a reason to mock him?”…"/>
          <p:cNvSpPr txBox="1"/>
          <p:nvPr/>
        </p:nvSpPr>
        <p:spPr>
          <a:xfrm>
            <a:off x="834964" y="8319207"/>
            <a:ext cx="9507260" cy="4597401"/>
          </a:xfrm>
          <a:prstGeom prst="rect">
            <a:avLst/>
          </a:prstGeom>
          <a:solidFill>
            <a:schemeClr val="accent3">
              <a:hueOff val="37941"/>
              <a:lumOff val="-26078"/>
            </a:schemeClr>
          </a:solidFill>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l">
              <a:defRPr i="1" sz="3200"/>
            </a:pPr>
            <a:r>
              <a:t>“So, when a man reads women, educates himself, avoids wasting plastic bags, and owns his music—is that really a reason to mock him?”</a:t>
            </a:r>
          </a:p>
          <a:p>
            <a:pPr algn="l">
              <a:defRPr i="1" sz="3200"/>
            </a:pPr>
          </a:p>
          <a:p>
            <a:pPr algn="l">
              <a:defRPr i="1" sz="3200"/>
            </a:pPr>
            <a:r>
              <a:t>‘‘It's not making fun of men who GENUINELY like that stuff, it's making fun of men who pretend to like that stuff just to get women. Get it right! 💋 ”</a:t>
            </a:r>
          </a:p>
          <a:p>
            <a:pPr algn="l">
              <a:defRPr sz="3200">
                <a:latin typeface="Helvetica Neue Medium"/>
                <a:ea typeface="Helvetica Neue Medium"/>
                <a:cs typeface="Helvetica Neue Medium"/>
                <a:sym typeface="Helvetica Neue Medium"/>
              </a:defRPr>
            </a:pPr>
          </a:p>
          <a:p>
            <a:pPr algn="l">
              <a:defRPr sz="3200">
                <a:latin typeface="Helvetica Neue Medium"/>
                <a:ea typeface="Helvetica Neue Medium"/>
                <a:cs typeface="Helvetica Neue Medium"/>
                <a:sym typeface="Helvetica Neue Medium"/>
              </a:defRPr>
            </a:pPr>
            <a:r>
              <a:t>— Comments to the @voxdotcom Instagram post</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66" name="RIDICULING &amp; MASCULINIZING…"/>
          <p:cNvSpPr txBox="1"/>
          <p:nvPr>
            <p:ph type="body" sz="quarter" idx="1"/>
          </p:nvPr>
        </p:nvSpPr>
        <p:spPr>
          <a:xfrm>
            <a:off x="685800" y="685800"/>
            <a:ext cx="23012400" cy="2386999"/>
          </a:xfrm>
          <a:prstGeom prst="rect">
            <a:avLst/>
          </a:prstGeom>
        </p:spPr>
        <p:txBody>
          <a:bodyPr>
            <a:noAutofit/>
          </a:bodyPr>
          <a:lstStyle/>
          <a:p>
            <a:pPr marL="0" indent="0">
              <a:lnSpc>
                <a:spcPct val="80000"/>
              </a:lnSpc>
              <a:spcBef>
                <a:spcPts val="0"/>
              </a:spcBef>
              <a:defRPr sz="4600">
                <a:solidFill>
                  <a:srgbClr val="000000"/>
                </a:solidFill>
                <a:latin typeface="+mn-lt"/>
                <a:ea typeface="+mn-ea"/>
                <a:cs typeface="+mn-cs"/>
                <a:sym typeface="Helvetica Neue Bold Condensed"/>
              </a:defRPr>
            </a:pPr>
            <a:r>
              <a:t>RIDICULING &amp; MASCULINIZING</a:t>
            </a:r>
          </a:p>
          <a:p>
            <a:pPr marL="0" indent="0">
              <a:lnSpc>
                <a:spcPct val="80000"/>
              </a:lnSpc>
              <a:spcBef>
                <a:spcPts val="0"/>
              </a:spcBef>
              <a:defRPr cap="all">
                <a:solidFill>
                  <a:srgbClr val="000000"/>
                </a:solidFill>
                <a:latin typeface="+mn-lt"/>
                <a:ea typeface="+mn-ea"/>
                <a:cs typeface="+mn-cs"/>
                <a:sym typeface="Helvetica Neue Bold Condensed"/>
              </a:defRPr>
            </a:pPr>
            <a:r>
              <a:rPr>
                <a:solidFill>
                  <a:schemeClr val="accent1">
                    <a:hueOff val="57957"/>
                    <a:lumOff val="-26693"/>
                  </a:schemeClr>
                </a:solidFill>
              </a:rPr>
              <a:t>Spaces for the EXPRESSION of traditional gender norms</a:t>
            </a:r>
          </a:p>
        </p:txBody>
      </p:sp>
      <p:sp>
        <p:nvSpPr>
          <p:cNvPr id="367" name="To some, the calling out of performative males’ ‘‘disgenuineness’’ was actually the reflection of traditional gender norms.…"/>
          <p:cNvSpPr txBox="1"/>
          <p:nvPr/>
        </p:nvSpPr>
        <p:spPr>
          <a:xfrm>
            <a:off x="758910" y="2984380"/>
            <a:ext cx="22866180" cy="36279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4600"/>
            </a:pPr>
            <a:r>
              <a:t>To some, the calling out of performative males’ ‘‘disgenuineness’’ was actually </a:t>
            </a:r>
            <a:r>
              <a:rPr b="1"/>
              <a:t>the reflection of traditional gender norms</a:t>
            </a:r>
            <a:r>
              <a:t>.</a:t>
            </a:r>
          </a:p>
          <a:p>
            <a:pPr algn="l">
              <a:defRPr sz="4600"/>
            </a:pPr>
          </a:p>
          <a:p>
            <a:pPr algn="l">
              <a:defRPr sz="4600"/>
            </a:pPr>
            <a:r>
              <a:t>It ultimately resulted in </a:t>
            </a:r>
            <a:r>
              <a:rPr b="1"/>
              <a:t>collective reconstructions of the scope of masculine identities</a:t>
            </a:r>
            <a:r>
              <a:t>.</a:t>
            </a:r>
          </a:p>
        </p:txBody>
      </p:sp>
      <p:sp>
        <p:nvSpPr>
          <p:cNvPr id="368" name="“It seems to turn into something that's reinforcing gender norms and saying men/women can only have certain interests under the guise of being ‘woke’. It may be a controversial opinion, but I guess I don't mind it even if it is ‘performative’”…"/>
          <p:cNvSpPr txBox="1"/>
          <p:nvPr/>
        </p:nvSpPr>
        <p:spPr>
          <a:xfrm>
            <a:off x="862611" y="8839451"/>
            <a:ext cx="9507260" cy="3556913"/>
          </a:xfrm>
          <a:prstGeom prst="rect">
            <a:avLst/>
          </a:prstGeom>
          <a:solidFill>
            <a:schemeClr val="accent3">
              <a:hueOff val="37941"/>
              <a:lumOff val="-26078"/>
            </a:schemeClr>
          </a:solidFill>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l">
              <a:defRPr i="1" sz="3200"/>
            </a:pPr>
            <a:r>
              <a:t>“It seems to turn into something that's reinforcing gender norms and saying men/women can only have certain interests under the guise of being ‘woke’. It may be a controversial opinion, but I guess I don't mind it even if it is ‘performative’”</a:t>
            </a:r>
          </a:p>
          <a:p>
            <a:pPr algn="l">
              <a:defRPr i="1" sz="3200"/>
            </a:pPr>
          </a:p>
          <a:p>
            <a:pPr algn="l">
              <a:defRPr sz="3200">
                <a:latin typeface="Helvetica Neue Medium"/>
                <a:ea typeface="Helvetica Neue Medium"/>
                <a:cs typeface="Helvetica Neue Medium"/>
                <a:sym typeface="Helvetica Neue Medium"/>
              </a:defRPr>
            </a:pPr>
            <a:r>
              <a:t>– A Reddit User on a Feminist channel</a:t>
            </a:r>
          </a:p>
        </p:txBody>
      </p:sp>
      <p:pic>
        <p:nvPicPr>
          <p:cNvPr id="369" name="pasted-movie.png" descr="pasted-movie.png"/>
          <p:cNvPicPr>
            <a:picLocks noChangeAspect="1"/>
          </p:cNvPicPr>
          <p:nvPr/>
        </p:nvPicPr>
        <p:blipFill>
          <a:blip r:embed="rId3">
            <a:extLst/>
          </a:blip>
          <a:stretch>
            <a:fillRect/>
          </a:stretch>
        </p:blipFill>
        <p:spPr>
          <a:xfrm>
            <a:off x="11593328" y="7867406"/>
            <a:ext cx="4425807" cy="5501003"/>
          </a:xfrm>
          <a:prstGeom prst="rect">
            <a:avLst/>
          </a:prstGeom>
          <a:ln w="12700">
            <a:miter lim="400000"/>
          </a:ln>
        </p:spPr>
      </p:pic>
      <p:sp>
        <p:nvSpPr>
          <p:cNvPr id="370" name="Comment 1: Is this International problem?…"/>
          <p:cNvSpPr txBox="1"/>
          <p:nvPr/>
        </p:nvSpPr>
        <p:spPr>
          <a:xfrm>
            <a:off x="16029175" y="8566857"/>
            <a:ext cx="7166615" cy="4102101"/>
          </a:xfrm>
          <a:prstGeom prst="rect">
            <a:avLst/>
          </a:prstGeom>
          <a:solidFill>
            <a:schemeClr val="accent3">
              <a:hueOff val="37941"/>
              <a:lumOff val="-26078"/>
            </a:schemeClr>
          </a:solidFill>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l">
              <a:defRPr i="1" sz="3200"/>
            </a:pPr>
            <a:r>
              <a:t>Comment 1: Is this International problem? </a:t>
            </a:r>
          </a:p>
          <a:p>
            <a:pPr algn="l">
              <a:defRPr i="1" sz="3200"/>
            </a:pPr>
          </a:p>
          <a:p>
            <a:pPr algn="l">
              <a:defRPr i="1" sz="3200"/>
            </a:pPr>
            <a:r>
              <a:t>Comment 2: Bro that’s zero testosterone nothing else 😂 </a:t>
            </a:r>
          </a:p>
          <a:p>
            <a:pPr algn="l">
              <a:defRPr i="1" sz="3200"/>
            </a:pPr>
          </a:p>
          <a:p>
            <a:pPr algn="l">
              <a:defRPr i="1" sz="3200"/>
            </a:pPr>
            <a:r>
              <a:t>Comment 3: 250mg of Testosterone should fix this issue.</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1" name="pasted-movie.png" descr="pasted-movie.png"/>
          <p:cNvPicPr>
            <a:picLocks noChangeAspect="1"/>
          </p:cNvPicPr>
          <p:nvPr>
            <p:ph type="pic" idx="21"/>
          </p:nvPr>
        </p:nvPicPr>
        <p:blipFill>
          <a:blip r:embed="rId2">
            <a:extLst/>
          </a:blip>
          <a:srcRect l="0" t="7681" r="0" b="7681"/>
          <a:stretch>
            <a:fillRect/>
          </a:stretch>
        </p:blipFill>
        <p:spPr>
          <a:xfrm>
            <a:off x="-1" y="-20638"/>
            <a:ext cx="24384001" cy="13757256"/>
          </a:xfrm>
          <a:prstGeom prst="rect">
            <a:avLst/>
          </a:prstGeom>
        </p:spPr>
      </p:pic>
      <p:sp>
        <p:nvSpPr>
          <p:cNvPr id="262" name="Rectangle"/>
          <p:cNvSpPr/>
          <p:nvPr/>
        </p:nvSpPr>
        <p:spPr>
          <a:xfrm>
            <a:off x="3684277" y="4982335"/>
            <a:ext cx="17015446" cy="3751330"/>
          </a:xfrm>
          <a:prstGeom prst="rect">
            <a:avLst/>
          </a:prstGeom>
          <a:solidFill>
            <a:srgbClr val="000000">
              <a:alpha val="60068"/>
            </a:srgbClr>
          </a:solidFill>
          <a:ln w="12700">
            <a:miter lim="400000"/>
          </a:ln>
        </p:spPr>
        <p:txBody>
          <a:bodyPr lIns="50800" tIns="50800" rIns="50800" bIns="50800" anchor="ctr"/>
          <a:lstStyle/>
          <a:p>
            <a:pPr>
              <a:defRPr sz="3200">
                <a:solidFill>
                  <a:srgbClr val="FFFFFF"/>
                </a:solidFill>
                <a:latin typeface="Helvetica Neue Medium"/>
                <a:ea typeface="Helvetica Neue Medium"/>
                <a:cs typeface="Helvetica Neue Medium"/>
                <a:sym typeface="Helvetica Neue Medium"/>
              </a:defRPr>
            </a:pPr>
          </a:p>
        </p:txBody>
      </p:sp>
      <p:sp>
        <p:nvSpPr>
          <p:cNvPr id="263" name="THE CONTEXT"/>
          <p:cNvSpPr txBox="1"/>
          <p:nvPr>
            <p:ph type="ctrTitle"/>
          </p:nvPr>
        </p:nvSpPr>
        <p:spPr>
          <a:xfrm>
            <a:off x="3916190" y="5873750"/>
            <a:ext cx="16551620" cy="1968500"/>
          </a:xfrm>
          <a:prstGeom prst="rect">
            <a:avLst/>
          </a:prstGeom>
        </p:spPr>
        <p:txBody>
          <a:bodyPr/>
          <a:lstStyle>
            <a:lvl1pPr algn="ctr"/>
          </a:lstStyle>
          <a:p>
            <a:pPr/>
            <a:r>
              <a:t>THE CONTEXT</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72" name="pasted-movie.png" descr="pasted-movie.png"/>
          <p:cNvPicPr>
            <a:picLocks noChangeAspect="1"/>
          </p:cNvPicPr>
          <p:nvPr>
            <p:ph type="pic" idx="21"/>
          </p:nvPr>
        </p:nvPicPr>
        <p:blipFill>
          <a:blip r:embed="rId2">
            <a:extLst/>
          </a:blip>
          <a:srcRect l="0" t="5507" r="0" b="9911"/>
          <a:stretch>
            <a:fillRect/>
          </a:stretch>
        </p:blipFill>
        <p:spPr>
          <a:xfrm>
            <a:off x="-1" y="-20638"/>
            <a:ext cx="24384001" cy="13757256"/>
          </a:xfrm>
          <a:prstGeom prst="rect">
            <a:avLst/>
          </a:prstGeom>
        </p:spPr>
      </p:pic>
      <p:sp>
        <p:nvSpPr>
          <p:cNvPr id="373" name="Rectangle"/>
          <p:cNvSpPr/>
          <p:nvPr/>
        </p:nvSpPr>
        <p:spPr>
          <a:xfrm>
            <a:off x="3684277" y="4982335"/>
            <a:ext cx="17015446" cy="3751330"/>
          </a:xfrm>
          <a:prstGeom prst="rect">
            <a:avLst/>
          </a:prstGeom>
          <a:solidFill>
            <a:srgbClr val="000000">
              <a:alpha val="60068"/>
            </a:srgbClr>
          </a:solidFill>
          <a:ln w="12700">
            <a:miter lim="400000"/>
          </a:ln>
        </p:spPr>
        <p:txBody>
          <a:bodyPr lIns="50800" tIns="50800" rIns="50800" bIns="50800" anchor="ctr"/>
          <a:lstStyle/>
          <a:p>
            <a:pPr>
              <a:defRPr sz="3200">
                <a:solidFill>
                  <a:srgbClr val="FFFFFF"/>
                </a:solidFill>
                <a:latin typeface="Helvetica Neue Medium"/>
                <a:ea typeface="Helvetica Neue Medium"/>
                <a:cs typeface="Helvetica Neue Medium"/>
                <a:sym typeface="Helvetica Neue Medium"/>
              </a:defRPr>
            </a:pPr>
          </a:p>
        </p:txBody>
      </p:sp>
      <p:sp>
        <p:nvSpPr>
          <p:cNvPr id="374" name="DISCUSSION"/>
          <p:cNvSpPr txBox="1"/>
          <p:nvPr>
            <p:ph type="ctrTitle"/>
          </p:nvPr>
        </p:nvSpPr>
        <p:spPr>
          <a:xfrm>
            <a:off x="3916190" y="5873750"/>
            <a:ext cx="16551620" cy="1968500"/>
          </a:xfrm>
          <a:prstGeom prst="rect">
            <a:avLst/>
          </a:prstGeom>
        </p:spPr>
        <p:txBody>
          <a:bodyPr/>
          <a:lstStyle>
            <a:lvl1pPr algn="ctr"/>
          </a:lstStyle>
          <a:p>
            <a:pPr/>
            <a:r>
              <a:t>DISCUSSION</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376" name="SUSPICIOUS MINDS…"/>
          <p:cNvSpPr txBox="1"/>
          <p:nvPr>
            <p:ph type="body" sz="quarter" idx="1"/>
          </p:nvPr>
        </p:nvSpPr>
        <p:spPr>
          <a:xfrm>
            <a:off x="685800" y="685800"/>
            <a:ext cx="23012400" cy="2386999"/>
          </a:xfrm>
          <a:prstGeom prst="rect">
            <a:avLst/>
          </a:prstGeom>
        </p:spPr>
        <p:txBody>
          <a:bodyPr>
            <a:noAutofit/>
          </a:bodyPr>
          <a:lstStyle/>
          <a:p>
            <a:pPr marL="0" indent="0">
              <a:lnSpc>
                <a:spcPct val="80000"/>
              </a:lnSpc>
              <a:spcBef>
                <a:spcPts val="0"/>
              </a:spcBef>
              <a:defRPr sz="4600">
                <a:solidFill>
                  <a:srgbClr val="000000"/>
                </a:solidFill>
                <a:latin typeface="+mn-lt"/>
                <a:ea typeface="+mn-ea"/>
                <a:cs typeface="+mn-cs"/>
                <a:sym typeface="Helvetica Neue Bold Condensed"/>
              </a:defRPr>
            </a:pPr>
            <a:r>
              <a:t>SUSPICIOUS MINDS</a:t>
            </a:r>
          </a:p>
          <a:p>
            <a:pPr marL="0" indent="0">
              <a:lnSpc>
                <a:spcPct val="80000"/>
              </a:lnSpc>
              <a:spcBef>
                <a:spcPts val="0"/>
              </a:spcBef>
              <a:defRPr cap="all">
                <a:solidFill>
                  <a:srgbClr val="000000"/>
                </a:solidFill>
                <a:latin typeface="+mn-lt"/>
                <a:ea typeface="+mn-ea"/>
                <a:cs typeface="+mn-cs"/>
                <a:sym typeface="Helvetica Neue Bold Condensed"/>
              </a:defRPr>
            </a:pPr>
            <a:r>
              <a:rPr>
                <a:solidFill>
                  <a:schemeClr val="accent1">
                    <a:hueOff val="57957"/>
                    <a:lumOff val="-26693"/>
                  </a:schemeClr>
                </a:solidFill>
              </a:rPr>
              <a:t>HYBRID GENDER IDENTITIES OR STRATEGIG APPROPRIATIONS?</a:t>
            </a:r>
          </a:p>
        </p:txBody>
      </p:sp>
      <p:sp>
        <p:nvSpPr>
          <p:cNvPr id="377" name="Our findings align with Bridges and Pascoe's (2014) concept of hybrid masculinities.…"/>
          <p:cNvSpPr txBox="1"/>
          <p:nvPr/>
        </p:nvSpPr>
        <p:spPr>
          <a:xfrm>
            <a:off x="685799" y="3447149"/>
            <a:ext cx="23012403" cy="991504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l">
              <a:defRPr b="1" sz="4600"/>
            </a:pPr>
            <a:r>
              <a:rPr b="0"/>
              <a:t>Our findings align with Bridges and Pascoe's (2014) concept of hybrid masculinities. </a:t>
            </a:r>
            <a:endParaRPr b="0"/>
          </a:p>
          <a:p>
            <a:pPr algn="l">
              <a:defRPr b="1" sz="4600"/>
            </a:pPr>
            <a:endParaRPr b="0"/>
          </a:p>
          <a:p>
            <a:pPr algn="l">
              <a:defRPr b="1" sz="4600"/>
            </a:pPr>
            <a:r>
              <a:rPr b="0"/>
              <a:t>Performative males incorporate in their extended selves consumer goods and experiences traditionally associated with femininity, sensitivity or feminist culture — Labubus, feminist books, tote bags — or retro items.</a:t>
            </a:r>
            <a:endParaRPr b="0"/>
          </a:p>
          <a:p>
            <a:pPr algn="l">
              <a:defRPr b="1" sz="4600"/>
            </a:pPr>
            <a:endParaRPr b="0"/>
          </a:p>
          <a:p>
            <a:pPr algn="l">
              <a:defRPr b="1" sz="4600"/>
            </a:pPr>
            <a:r>
              <a:rPr b="0"/>
              <a:t>This is a </a:t>
            </a:r>
            <a:r>
              <a:t>strategy</a:t>
            </a:r>
            <a:r>
              <a:rPr b="0"/>
              <a:t> opposed to the gender-bending gap identified by Brough et al. (2016):</a:t>
            </a:r>
            <a:endParaRPr b="0"/>
          </a:p>
          <a:p>
            <a:pPr algn="l">
              <a:defRPr b="1" sz="4600"/>
            </a:pPr>
            <a:endParaRPr b="0"/>
          </a:p>
          <a:p>
            <a:pPr>
              <a:defRPr b="1" sz="4600"/>
            </a:pPr>
            <a:r>
              <a:t>Not embracing green practices to express virility</a:t>
            </a:r>
          </a:p>
          <a:p>
            <a:pPr>
              <a:defRPr b="1" i="1" sz="4600"/>
            </a:pPr>
            <a:r>
              <a:t>vs</a:t>
            </a:r>
          </a:p>
          <a:p>
            <a:pPr>
              <a:defRPr b="1" sz="4600"/>
            </a:pPr>
            <a:r>
              <a:t>Embracing feminine practices to express virility</a:t>
            </a:r>
            <a:endParaRPr b="0"/>
          </a:p>
          <a:p>
            <a:pPr>
              <a:defRPr b="1" i="1" sz="4600"/>
            </a:pPr>
            <a:endParaRPr b="0"/>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81" name="TENSIONS…"/>
          <p:cNvSpPr txBox="1"/>
          <p:nvPr>
            <p:ph type="body" sz="quarter" idx="1"/>
          </p:nvPr>
        </p:nvSpPr>
        <p:spPr>
          <a:xfrm>
            <a:off x="685800" y="685800"/>
            <a:ext cx="23012400" cy="2386999"/>
          </a:xfrm>
          <a:prstGeom prst="rect">
            <a:avLst/>
          </a:prstGeom>
        </p:spPr>
        <p:txBody>
          <a:bodyPr>
            <a:noAutofit/>
          </a:bodyPr>
          <a:lstStyle/>
          <a:p>
            <a:pPr marL="0" indent="0">
              <a:lnSpc>
                <a:spcPct val="80000"/>
              </a:lnSpc>
              <a:spcBef>
                <a:spcPts val="0"/>
              </a:spcBef>
              <a:defRPr sz="4600">
                <a:solidFill>
                  <a:srgbClr val="000000"/>
                </a:solidFill>
                <a:latin typeface="+mn-lt"/>
                <a:ea typeface="+mn-ea"/>
                <a:cs typeface="+mn-cs"/>
                <a:sym typeface="Helvetica Neue Bold Condensed"/>
              </a:defRPr>
            </a:pPr>
            <a:r>
              <a:t>TENSIONS</a:t>
            </a:r>
          </a:p>
          <a:p>
            <a:pPr marL="0" indent="0">
              <a:lnSpc>
                <a:spcPct val="80000"/>
              </a:lnSpc>
              <a:spcBef>
                <a:spcPts val="0"/>
              </a:spcBef>
              <a:defRPr cap="all">
                <a:solidFill>
                  <a:srgbClr val="000000"/>
                </a:solidFill>
                <a:latin typeface="+mn-lt"/>
                <a:ea typeface="+mn-ea"/>
                <a:cs typeface="+mn-cs"/>
                <a:sym typeface="Helvetica Neue Bold Condensed"/>
              </a:defRPr>
            </a:pPr>
            <a:r>
              <a:rPr>
                <a:solidFill>
                  <a:schemeClr val="accent1">
                    <a:hueOff val="57957"/>
                    <a:lumOff val="-26693"/>
                  </a:schemeClr>
                </a:solidFill>
              </a:rPr>
              <a:t>THE HOMOSOCIAL/HETerosocial double bind</a:t>
            </a:r>
          </a:p>
        </p:txBody>
      </p:sp>
      <p:sp>
        <p:nvSpPr>
          <p:cNvPr id="382" name="Our results extend Bird (1996) and Flood (2008) observations that men adapt their gender performance depending on their audience and show how their audience reacts to them.…"/>
          <p:cNvSpPr txBox="1"/>
          <p:nvPr/>
        </p:nvSpPr>
        <p:spPr>
          <a:xfrm>
            <a:off x="685799" y="3447149"/>
            <a:ext cx="23012403" cy="783224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l">
              <a:defRPr b="1" sz="4600"/>
            </a:pPr>
            <a:r>
              <a:rPr b="0"/>
              <a:t>Our results extend Bird (1996) and Flood (2008) observations that </a:t>
            </a:r>
            <a:r>
              <a:t>men adapt their gender performance</a:t>
            </a:r>
            <a:r>
              <a:rPr b="0"/>
              <a:t> depending on their audience and show how their audience reacts to them. </a:t>
            </a:r>
            <a:endParaRPr b="0"/>
          </a:p>
          <a:p>
            <a:pPr algn="l">
              <a:defRPr b="1" sz="4600"/>
            </a:pPr>
            <a:endParaRPr b="0"/>
          </a:p>
          <a:p>
            <a:pPr algn="l">
              <a:defRPr b="1" sz="4600"/>
            </a:pPr>
            <a:r>
              <a:rPr b="0" i="1"/>
              <a:t>Genuine</a:t>
            </a:r>
            <a:r>
              <a:rPr b="0"/>
              <a:t> performative males are in an impossible position: </a:t>
            </a:r>
            <a:endParaRPr b="0"/>
          </a:p>
          <a:p>
            <a:pPr algn="l">
              <a:defRPr b="1" sz="4600"/>
            </a:pPr>
            <a:endParaRPr b="0"/>
          </a:p>
          <a:p>
            <a:pPr algn="l">
              <a:defRPr sz="4600"/>
            </a:pPr>
            <a:r>
              <a:t>Performative males are </a:t>
            </a:r>
            <a:r>
              <a:rPr b="1"/>
              <a:t>simultaneously</a:t>
            </a:r>
            <a:r>
              <a:t> accused of </a:t>
            </a:r>
            <a:r>
              <a:rPr b="1"/>
              <a:t>manipulating women</a:t>
            </a:r>
            <a:r>
              <a:t> through fake progressivism and attacked by men for </a:t>
            </a:r>
            <a:r>
              <a:rPr b="1"/>
              <a:t>abandoning hegemonic masculinity</a:t>
            </a:r>
            <a:r>
              <a:t>. </a:t>
            </a:r>
          </a:p>
          <a:p>
            <a:pPr algn="l">
              <a:defRPr b="1" sz="4600"/>
            </a:pPr>
            <a:endParaRPr b="0"/>
          </a:p>
          <a:p>
            <a:pPr algn="l">
              <a:defRPr b="1" sz="4600"/>
            </a:pPr>
            <a:r>
              <a:rPr b="0"/>
              <a:t>The phenomenon can be an illustration of how </a:t>
            </a:r>
            <a:r>
              <a:t>social media reinscribe gender norms </a:t>
            </a:r>
            <a:r>
              <a:rPr b="0"/>
              <a:t>(Schroeder, 2021). </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84" name="WHO ARE WE TRULY?…"/>
          <p:cNvSpPr txBox="1"/>
          <p:nvPr>
            <p:ph type="body" sz="quarter" idx="1"/>
          </p:nvPr>
        </p:nvSpPr>
        <p:spPr>
          <a:xfrm>
            <a:off x="685800" y="685800"/>
            <a:ext cx="23012400" cy="2386999"/>
          </a:xfrm>
          <a:prstGeom prst="rect">
            <a:avLst/>
          </a:prstGeom>
        </p:spPr>
        <p:txBody>
          <a:bodyPr>
            <a:noAutofit/>
          </a:bodyPr>
          <a:lstStyle/>
          <a:p>
            <a:pPr marL="0" indent="0">
              <a:lnSpc>
                <a:spcPct val="80000"/>
              </a:lnSpc>
              <a:spcBef>
                <a:spcPts val="0"/>
              </a:spcBef>
              <a:defRPr sz="4600">
                <a:solidFill>
                  <a:srgbClr val="000000"/>
                </a:solidFill>
                <a:latin typeface="+mn-lt"/>
                <a:ea typeface="+mn-ea"/>
                <a:cs typeface="+mn-cs"/>
                <a:sym typeface="Helvetica Neue Bold Condensed"/>
              </a:defRPr>
            </a:pPr>
            <a:r>
              <a:t>WHO ARE WE TRULY?</a:t>
            </a:r>
          </a:p>
          <a:p>
            <a:pPr marL="0" indent="0">
              <a:lnSpc>
                <a:spcPct val="80000"/>
              </a:lnSpc>
              <a:spcBef>
                <a:spcPts val="0"/>
              </a:spcBef>
              <a:defRPr cap="all">
                <a:solidFill>
                  <a:srgbClr val="000000"/>
                </a:solidFill>
                <a:latin typeface="+mn-lt"/>
                <a:ea typeface="+mn-ea"/>
                <a:cs typeface="+mn-cs"/>
                <a:sym typeface="Helvetica Neue Bold Condensed"/>
              </a:defRPr>
            </a:pPr>
            <a:r>
              <a:rPr>
                <a:solidFill>
                  <a:schemeClr val="accent1">
                    <a:hueOff val="57957"/>
                    <a:lumOff val="-26693"/>
                  </a:schemeClr>
                </a:solidFill>
              </a:rPr>
              <a:t>Questioning the authenticity of gender performances in a post-postmodern society </a:t>
            </a:r>
          </a:p>
        </p:txBody>
      </p:sp>
      <p:sp>
        <p:nvSpPr>
          <p:cNvPr id="385" name="We extend the research of Kondakciu et al. (2022) on the construction of consumers’ “authentic selves.”…"/>
          <p:cNvSpPr txBox="1"/>
          <p:nvPr/>
        </p:nvSpPr>
        <p:spPr>
          <a:xfrm>
            <a:off x="685799" y="3447149"/>
            <a:ext cx="23012403" cy="85174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l">
              <a:defRPr sz="4600"/>
            </a:pPr>
            <a:r>
              <a:t>We extend the research of Kondakciu et al. (2022) on the construction of consumers’ “</a:t>
            </a:r>
            <a:r>
              <a:rPr i="1"/>
              <a:t>authentic selves</a:t>
            </a:r>
            <a:r>
              <a:t>.” </a:t>
            </a:r>
          </a:p>
          <a:p>
            <a:pPr algn="l">
              <a:defRPr sz="4600"/>
            </a:pPr>
          </a:p>
          <a:p>
            <a:pPr algn="l">
              <a:defRPr sz="4600"/>
            </a:pPr>
            <a:r>
              <a:t>It may be that in our post-postmodern society, with a renewed quest for authenticity (Cantone et </a:t>
            </a:r>
            <a:r>
              <a:rPr i="1"/>
              <a:t>al.</a:t>
            </a:r>
            <a:r>
              <a:t>, 2019): </a:t>
            </a:r>
          </a:p>
          <a:p>
            <a:pPr algn="l">
              <a:defRPr sz="4600"/>
            </a:pPr>
          </a:p>
          <a:p>
            <a:pPr marL="1524000" indent="-762000" algn="l">
              <a:buSzPct val="100000"/>
              <a:buAutoNum type="alphaUcPeriod" startAt="1"/>
              <a:defRPr sz="4600"/>
            </a:pPr>
            <a:r>
              <a:rPr b="1"/>
              <a:t>One cannot simply ‘‘do’’ gender</a:t>
            </a:r>
            <a:r>
              <a:t> (cf. West and Zimmerman 1987) far away from hegemonic masculinities without raising suspicions.</a:t>
            </a:r>
          </a:p>
          <a:p>
            <a:pPr marL="1524000" indent="-762000" algn="l">
              <a:buSzPct val="100000"/>
              <a:buAutoNum type="alphaUcPeriod" startAt="1"/>
              <a:defRPr sz="4600"/>
            </a:pPr>
            <a:r>
              <a:t>Traditional gender norms may </a:t>
            </a:r>
            <a:r>
              <a:rPr b="1"/>
              <a:t>feel so natural</a:t>
            </a:r>
            <a:r>
              <a:t> and internalized (cf. Butler, 1999, 2010) that w</a:t>
            </a:r>
            <a:r>
              <a:rPr b="1"/>
              <a:t>e have difficulty accepting others</a:t>
            </a:r>
            <a:r>
              <a:t> that </a:t>
            </a:r>
            <a:r>
              <a:rPr b="1"/>
              <a:t>divert</a:t>
            </a:r>
            <a:r>
              <a:t> from ours.</a:t>
            </a:r>
          </a:p>
          <a:p>
            <a:pPr algn="l">
              <a:defRPr sz="4600"/>
            </a:pPr>
          </a:p>
          <a:p>
            <a:pPr algn="l">
              <a:defRPr b="1" i="1" sz="4600"/>
            </a:pPr>
            <a:r>
              <a:t>What is an authentic identity if not a performance?</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87" name="pasted-movie.png" descr="pasted-movie.png"/>
          <p:cNvPicPr>
            <a:picLocks noChangeAspect="1"/>
          </p:cNvPicPr>
          <p:nvPr>
            <p:ph type="pic" idx="21"/>
          </p:nvPr>
        </p:nvPicPr>
        <p:blipFill>
          <a:blip r:embed="rId2">
            <a:extLst/>
          </a:blip>
          <a:srcRect l="0" t="2521" r="0" b="49276"/>
          <a:stretch>
            <a:fillRect/>
          </a:stretch>
        </p:blipFill>
        <p:spPr>
          <a:xfrm>
            <a:off x="-1" y="-20638"/>
            <a:ext cx="24384001" cy="13757256"/>
          </a:xfrm>
          <a:prstGeom prst="rect">
            <a:avLst/>
          </a:prstGeom>
        </p:spPr>
      </p:pic>
      <p:sp>
        <p:nvSpPr>
          <p:cNvPr id="388" name="Rectangle"/>
          <p:cNvSpPr/>
          <p:nvPr/>
        </p:nvSpPr>
        <p:spPr>
          <a:xfrm>
            <a:off x="3684277" y="4982335"/>
            <a:ext cx="17015446" cy="3751330"/>
          </a:xfrm>
          <a:prstGeom prst="rect">
            <a:avLst/>
          </a:prstGeom>
          <a:solidFill>
            <a:srgbClr val="000000">
              <a:alpha val="60068"/>
            </a:srgbClr>
          </a:solidFill>
          <a:ln w="12700">
            <a:miter lim="400000"/>
          </a:ln>
        </p:spPr>
        <p:txBody>
          <a:bodyPr lIns="50800" tIns="50800" rIns="50800" bIns="50800" anchor="ctr"/>
          <a:lstStyle/>
          <a:p>
            <a:pPr>
              <a:defRPr sz="3200">
                <a:solidFill>
                  <a:srgbClr val="FFFFFF"/>
                </a:solidFill>
                <a:latin typeface="Helvetica Neue Medium"/>
                <a:ea typeface="Helvetica Neue Medium"/>
                <a:cs typeface="Helvetica Neue Medium"/>
                <a:sym typeface="Helvetica Neue Medium"/>
              </a:defRPr>
            </a:pPr>
          </a:p>
        </p:txBody>
      </p:sp>
      <p:sp>
        <p:nvSpPr>
          <p:cNvPr id="389" name="IMPLICATIONS"/>
          <p:cNvSpPr txBox="1"/>
          <p:nvPr>
            <p:ph type="ctrTitle"/>
          </p:nvPr>
        </p:nvSpPr>
        <p:spPr>
          <a:xfrm>
            <a:off x="3916190" y="5873750"/>
            <a:ext cx="16551620" cy="1968500"/>
          </a:xfrm>
          <a:prstGeom prst="rect">
            <a:avLst/>
          </a:prstGeom>
        </p:spPr>
        <p:txBody>
          <a:bodyPr/>
          <a:lstStyle>
            <a:lvl1pPr algn="ctr"/>
          </a:lstStyle>
          <a:p>
            <a:pPr/>
            <a:r>
              <a:t>IMPLICATIONS</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91" name="Beware of contaminated products…"/>
          <p:cNvSpPr txBox="1"/>
          <p:nvPr/>
        </p:nvSpPr>
        <p:spPr>
          <a:xfrm>
            <a:off x="1078257" y="1431553"/>
            <a:ext cx="22227486" cy="231538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80000"/>
              </a:lnSpc>
              <a:defRPr cap="all" sz="4600">
                <a:latin typeface="+mn-lt"/>
                <a:ea typeface="+mn-ea"/>
                <a:cs typeface="+mn-cs"/>
                <a:sym typeface="Helvetica Neue Bold Condensed"/>
              </a:defRPr>
            </a:pPr>
            <a:r>
              <a:t>Beware of contaminated products</a:t>
            </a:r>
          </a:p>
          <a:p>
            <a:pPr algn="l">
              <a:lnSpc>
                <a:spcPct val="80000"/>
              </a:lnSpc>
              <a:defRPr cap="all" sz="6000">
                <a:latin typeface="+mn-lt"/>
                <a:ea typeface="+mn-ea"/>
                <a:cs typeface="+mn-cs"/>
                <a:sym typeface="Helvetica Neue Bold Condensed"/>
              </a:defRPr>
            </a:pPr>
            <a:r>
              <a:rPr>
                <a:solidFill>
                  <a:schemeClr val="accent1">
                    <a:hueOff val="57957"/>
                    <a:lumOff val="-26693"/>
                  </a:schemeClr>
                </a:solidFill>
              </a:rPr>
              <a:t>Labubu dolls, matcha, tote bags signal progressive values yet mark male consumers as posers — stigma by association</a:t>
            </a:r>
          </a:p>
        </p:txBody>
      </p:sp>
      <p:sp>
        <p:nvSpPr>
          <p:cNvPr id="392" name="PLATFORM SPECIFIC POLICING AND AFFORDANCES…"/>
          <p:cNvSpPr txBox="1"/>
          <p:nvPr/>
        </p:nvSpPr>
        <p:spPr>
          <a:xfrm>
            <a:off x="1078257" y="5145781"/>
            <a:ext cx="22227486" cy="231538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80000"/>
              </a:lnSpc>
              <a:defRPr cap="all" sz="4600">
                <a:latin typeface="+mn-lt"/>
                <a:ea typeface="+mn-ea"/>
                <a:cs typeface="+mn-cs"/>
                <a:sym typeface="Helvetica Neue Bold Condensed"/>
              </a:defRPr>
            </a:pPr>
            <a:r>
              <a:t>PLATFORM SPECIFIC POLICING AND AFFORDANCES</a:t>
            </a:r>
          </a:p>
          <a:p>
            <a:pPr algn="l">
              <a:lnSpc>
                <a:spcPct val="80000"/>
              </a:lnSpc>
              <a:defRPr cap="all" sz="6000">
                <a:latin typeface="+mn-lt"/>
                <a:ea typeface="+mn-ea"/>
                <a:cs typeface="+mn-cs"/>
                <a:sym typeface="Helvetica Neue Bold Condensed"/>
              </a:defRPr>
            </a:pPr>
            <a:r>
              <a:rPr>
                <a:solidFill>
                  <a:schemeClr val="accent1">
                    <a:hueOff val="57957"/>
                    <a:lumOff val="-26693"/>
                  </a:schemeClr>
                </a:solidFill>
              </a:rPr>
              <a:t>Feminist Reddit enabled nuance; Instagram and 9gag reinforced hegemonic masculinity</a:t>
            </a:r>
          </a:p>
        </p:txBody>
      </p:sp>
      <p:sp>
        <p:nvSpPr>
          <p:cNvPr id="393" name="Contested masculinity…"/>
          <p:cNvSpPr txBox="1"/>
          <p:nvPr/>
        </p:nvSpPr>
        <p:spPr>
          <a:xfrm>
            <a:off x="1078257" y="8860008"/>
            <a:ext cx="22227486" cy="306133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80000"/>
              </a:lnSpc>
              <a:defRPr cap="all" sz="4600">
                <a:latin typeface="+mn-lt"/>
                <a:ea typeface="+mn-ea"/>
                <a:cs typeface="+mn-cs"/>
                <a:sym typeface="Helvetica Neue Bold Condensed"/>
              </a:defRPr>
            </a:pPr>
            <a:r>
              <a:t>Contested masculinity</a:t>
            </a:r>
          </a:p>
          <a:p>
            <a:pPr algn="l">
              <a:lnSpc>
                <a:spcPct val="80000"/>
              </a:lnSpc>
              <a:defRPr cap="all" sz="6000">
                <a:latin typeface="+mn-lt"/>
                <a:ea typeface="+mn-ea"/>
                <a:cs typeface="+mn-cs"/>
                <a:sym typeface="Helvetica Neue Bold Condensed"/>
              </a:defRPr>
            </a:pPr>
            <a:r>
              <a:rPr>
                <a:solidFill>
                  <a:schemeClr val="accent1">
                    <a:hueOff val="57957"/>
                    <a:lumOff val="-26693"/>
                  </a:schemeClr>
                </a:solidFill>
              </a:rPr>
              <a:t>more research needed on the ‘‘performative male’’ stigma, hybrid gender identities and suspicions of inauthenticity/disingenuousness</a:t>
            </a: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95" name="8be55429-183f-40fc-a669-519279d9400b.sized-1000x1000.jpg" descr="8be55429-183f-40fc-a669-519279d9400b.sized-1000x1000.jpg"/>
          <p:cNvPicPr>
            <a:picLocks noChangeAspect="1"/>
          </p:cNvPicPr>
          <p:nvPr>
            <p:ph type="pic" idx="21"/>
          </p:nvPr>
        </p:nvPicPr>
        <p:blipFill>
          <a:blip r:embed="rId2">
            <a:extLst/>
          </a:blip>
          <a:srcRect l="0" t="0" r="0" b="15350"/>
          <a:stretch>
            <a:fillRect/>
          </a:stretch>
        </p:blipFill>
        <p:spPr>
          <a:xfrm>
            <a:off x="-1" y="-20638"/>
            <a:ext cx="24384001" cy="13757256"/>
          </a:xfrm>
          <a:prstGeom prst="rect">
            <a:avLst/>
          </a:prstGeom>
        </p:spPr>
      </p:pic>
      <p:sp>
        <p:nvSpPr>
          <p:cNvPr id="396" name="Rectangle"/>
          <p:cNvSpPr/>
          <p:nvPr/>
        </p:nvSpPr>
        <p:spPr>
          <a:xfrm>
            <a:off x="3684277" y="4982335"/>
            <a:ext cx="17015446" cy="3751330"/>
          </a:xfrm>
          <a:prstGeom prst="rect">
            <a:avLst/>
          </a:prstGeom>
          <a:solidFill>
            <a:srgbClr val="000000">
              <a:alpha val="60068"/>
            </a:srgbClr>
          </a:solidFill>
          <a:ln w="12700">
            <a:miter lim="400000"/>
          </a:ln>
        </p:spPr>
        <p:txBody>
          <a:bodyPr lIns="50800" tIns="50800" rIns="50800" bIns="50800" anchor="ctr"/>
          <a:lstStyle/>
          <a:p>
            <a:pPr>
              <a:defRPr sz="3200">
                <a:solidFill>
                  <a:srgbClr val="FFFFFF"/>
                </a:solidFill>
                <a:latin typeface="Helvetica Neue Medium"/>
                <a:ea typeface="Helvetica Neue Medium"/>
                <a:cs typeface="Helvetica Neue Medium"/>
                <a:sym typeface="Helvetica Neue Medium"/>
              </a:defRPr>
            </a:pPr>
          </a:p>
        </p:txBody>
      </p:sp>
      <p:sp>
        <p:nvSpPr>
          <p:cNvPr id="397" name="MERCI! ANY QUESTIONS? FEEDBACK?"/>
          <p:cNvSpPr txBox="1"/>
          <p:nvPr>
            <p:ph type="ctrTitle"/>
          </p:nvPr>
        </p:nvSpPr>
        <p:spPr>
          <a:xfrm>
            <a:off x="3916190" y="6140709"/>
            <a:ext cx="16551620" cy="1434582"/>
          </a:xfrm>
          <a:prstGeom prst="rect">
            <a:avLst/>
          </a:prstGeom>
        </p:spPr>
        <p:txBody>
          <a:bodyPr/>
          <a:lstStyle>
            <a:lvl1pPr algn="ctr" defTabSz="1779987">
              <a:defRPr spc="-88" sz="8833"/>
            </a:lvl1pPr>
          </a:lstStyle>
          <a:p>
            <a:pPr/>
            <a:r>
              <a:t>MERCI! ANY QUESTIONS? FEEDBACK?</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265" name="Imagine a world in which men…"/>
          <p:cNvSpPr txBox="1"/>
          <p:nvPr>
            <p:ph type="body" sz="quarter" idx="1"/>
          </p:nvPr>
        </p:nvSpPr>
        <p:spPr>
          <a:xfrm>
            <a:off x="685800" y="685800"/>
            <a:ext cx="23012400" cy="1140865"/>
          </a:xfrm>
          <a:prstGeom prst="rect">
            <a:avLst/>
          </a:prstGeom>
        </p:spPr>
        <p:txBody>
          <a:bodyPr/>
          <a:lstStyle>
            <a:lvl1pPr>
              <a:defRPr>
                <a:solidFill>
                  <a:srgbClr val="000000"/>
                </a:solidFill>
                <a:latin typeface="+mn-lt"/>
                <a:ea typeface="+mn-ea"/>
                <a:cs typeface="+mn-cs"/>
                <a:sym typeface="Helvetica Neue Bold Condensed"/>
              </a:defRPr>
            </a:lvl1pPr>
          </a:lstStyle>
          <a:p>
            <a:pPr/>
            <a:r>
              <a:t>Imagine a world in which men…</a:t>
            </a:r>
          </a:p>
        </p:txBody>
      </p:sp>
      <p:sp>
        <p:nvSpPr>
          <p:cNvPr id="266" name="…would be mocked for consuming feminine things"/>
          <p:cNvSpPr txBox="1"/>
          <p:nvPr/>
        </p:nvSpPr>
        <p:spPr>
          <a:xfrm>
            <a:off x="744076" y="11850606"/>
            <a:ext cx="22895848" cy="11408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marL="222250" indent="-222250" algn="r">
              <a:lnSpc>
                <a:spcPct val="90000"/>
              </a:lnSpc>
              <a:spcBef>
                <a:spcPts val="3000"/>
              </a:spcBef>
              <a:defRPr sz="6000">
                <a:latin typeface="+mn-lt"/>
                <a:ea typeface="+mn-ea"/>
                <a:cs typeface="+mn-cs"/>
                <a:sym typeface="Helvetica Neue Bold Condensed"/>
              </a:defRPr>
            </a:lvl1pPr>
          </a:lstStyle>
          <a:p>
            <a:pPr/>
            <a:r>
              <a:t>…would be mocked for consuming feminine things</a:t>
            </a:r>
          </a:p>
        </p:txBody>
      </p:sp>
      <p:pic>
        <p:nvPicPr>
          <p:cNvPr id="267" name="Screenshot 2026-07-02 at 10.51.59 PM.jpg" descr="Screenshot 2026-07-02 at 10.51.59 PM.jpg"/>
          <p:cNvPicPr>
            <a:picLocks noChangeAspect="1"/>
          </p:cNvPicPr>
          <p:nvPr/>
        </p:nvPicPr>
        <p:blipFill>
          <a:blip r:embed="rId4">
            <a:extLst/>
          </a:blip>
          <a:stretch>
            <a:fillRect/>
          </a:stretch>
        </p:blipFill>
        <p:spPr>
          <a:xfrm>
            <a:off x="16585069" y="4117202"/>
            <a:ext cx="7281521" cy="5481596"/>
          </a:xfrm>
          <a:prstGeom prst="rect">
            <a:avLst/>
          </a:prstGeom>
          <a:ln w="12700">
            <a:miter lim="400000"/>
          </a:ln>
        </p:spPr>
      </p:pic>
      <p:pic>
        <p:nvPicPr>
          <p:cNvPr id="268" name="pasted-movie.png" descr="pasted-movie.png"/>
          <p:cNvPicPr>
            <a:picLocks noChangeAspect="1"/>
          </p:cNvPicPr>
          <p:nvPr/>
        </p:nvPicPr>
        <p:blipFill>
          <a:blip r:embed="rId5">
            <a:extLst/>
          </a:blip>
          <a:stretch>
            <a:fillRect/>
          </a:stretch>
        </p:blipFill>
        <p:spPr>
          <a:xfrm>
            <a:off x="9100108" y="4117202"/>
            <a:ext cx="6882905" cy="5481596"/>
          </a:xfrm>
          <a:prstGeom prst="rect">
            <a:avLst/>
          </a:prstGeom>
          <a:ln w="12700">
            <a:miter lim="400000"/>
          </a:ln>
        </p:spPr>
      </p:pic>
      <p:grpSp>
        <p:nvGrpSpPr>
          <p:cNvPr id="273" name="Group"/>
          <p:cNvGrpSpPr/>
          <p:nvPr/>
        </p:nvGrpSpPr>
        <p:grpSpPr>
          <a:xfrm>
            <a:off x="616997" y="4117202"/>
            <a:ext cx="7881054" cy="5481596"/>
            <a:chOff x="0" y="0"/>
            <a:chExt cx="7881054" cy="5481594"/>
          </a:xfrm>
        </p:grpSpPr>
        <p:pic>
          <p:nvPicPr>
            <p:cNvPr id="269" name="Screenshot 2026-07-02 at 11.12.44 PM.jpg" descr="Screenshot 2026-07-02 at 11.12.44 PM.jpg"/>
            <p:cNvPicPr>
              <a:picLocks noChangeAspect="1"/>
            </p:cNvPicPr>
            <p:nvPr/>
          </p:nvPicPr>
          <p:blipFill>
            <a:blip r:embed="rId6">
              <a:extLst/>
            </a:blip>
            <a:srcRect l="20005" t="0" r="0" b="0"/>
            <a:stretch>
              <a:fillRect/>
            </a:stretch>
          </p:blipFill>
          <p:spPr>
            <a:xfrm>
              <a:off x="0" y="0"/>
              <a:ext cx="7881054" cy="5481595"/>
            </a:xfrm>
            <a:prstGeom prst="rect">
              <a:avLst/>
            </a:prstGeom>
            <a:ln w="12700" cap="flat">
              <a:noFill/>
              <a:miter lim="400000"/>
            </a:ln>
            <a:effectLst/>
          </p:spPr>
        </p:pic>
        <p:sp>
          <p:nvSpPr>
            <p:cNvPr id="270" name="I’ll get a Miller Lite"/>
            <p:cNvSpPr txBox="1"/>
            <p:nvPr/>
          </p:nvSpPr>
          <p:spPr>
            <a:xfrm>
              <a:off x="1066013" y="94471"/>
              <a:ext cx="3532938" cy="585112"/>
            </a:xfrm>
            <a:prstGeom prst="rect">
              <a:avLst/>
            </a:prstGeom>
            <a:solidFill>
              <a:schemeClr val="accent1">
                <a:hueOff val="57957"/>
                <a:lumOff val="-26693"/>
              </a:schemeClr>
            </a:solid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3200">
                  <a:solidFill>
                    <a:srgbClr val="FFFFFF"/>
                  </a:solidFill>
                  <a:latin typeface="Helvetica Neue Medium"/>
                  <a:ea typeface="Helvetica Neue Medium"/>
                  <a:cs typeface="Helvetica Neue Medium"/>
                  <a:sym typeface="Helvetica Neue Medium"/>
                </a:defRPr>
              </a:lvl1pPr>
            </a:lstStyle>
            <a:p>
              <a:pPr/>
              <a:r>
                <a:t>I’ll get a Miller Lite</a:t>
              </a:r>
            </a:p>
          </p:txBody>
        </p:sp>
        <p:sp>
          <p:nvSpPr>
            <p:cNvPr id="271" name="Sure, I’ll watch your purse!"/>
            <p:cNvSpPr txBox="1"/>
            <p:nvPr/>
          </p:nvSpPr>
          <p:spPr>
            <a:xfrm>
              <a:off x="4069732" y="2385719"/>
              <a:ext cx="3811322" cy="1080413"/>
            </a:xfrm>
            <a:prstGeom prst="rect">
              <a:avLst/>
            </a:prstGeom>
            <a:solidFill>
              <a:schemeClr val="accent3">
                <a:hueOff val="37941"/>
                <a:lumOff val="-26078"/>
              </a:schemeClr>
            </a:solid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lgn="l">
                <a:defRPr sz="3200">
                  <a:latin typeface="Helvetica Neue Medium"/>
                  <a:ea typeface="Helvetica Neue Medium"/>
                  <a:cs typeface="Helvetica Neue Medium"/>
                  <a:sym typeface="Helvetica Neue Medium"/>
                </a:defRPr>
              </a:pPr>
              <a:r>
                <a:t>Sure, I’ll watch your</a:t>
              </a:r>
              <a:br/>
              <a:r>
                <a:t>purse!</a:t>
              </a:r>
            </a:p>
          </p:txBody>
        </p:sp>
        <p:sp>
          <p:nvSpPr>
            <p:cNvPr id="272" name="It’s not a purse, it’s a carry-all!"/>
            <p:cNvSpPr txBox="1"/>
            <p:nvPr/>
          </p:nvSpPr>
          <p:spPr>
            <a:xfrm>
              <a:off x="1070885" y="4866024"/>
              <a:ext cx="5739283" cy="585113"/>
            </a:xfrm>
            <a:prstGeom prst="rect">
              <a:avLst/>
            </a:prstGeom>
            <a:solidFill>
              <a:schemeClr val="accent1">
                <a:hueOff val="57957"/>
                <a:lumOff val="-26693"/>
              </a:schemeClr>
            </a:solid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3200">
                  <a:solidFill>
                    <a:srgbClr val="FFFFFF"/>
                  </a:solidFill>
                  <a:latin typeface="Helvetica Neue Medium"/>
                  <a:ea typeface="Helvetica Neue Medium"/>
                  <a:cs typeface="Helvetica Neue Medium"/>
                  <a:sym typeface="Helvetica Neue Medium"/>
                </a:defRPr>
              </a:lvl1pPr>
            </a:lstStyle>
            <a:p>
              <a:pPr/>
              <a:r>
                <a:t>It’s not a purse, it’s a carry-all!</a:t>
              </a:r>
            </a:p>
          </p:txBody>
        </p:sp>
      </p:gr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77" name="In the same world, men consuming feminine products…"/>
          <p:cNvSpPr txBox="1"/>
          <p:nvPr>
            <p:ph type="body" sz="quarter" idx="1"/>
          </p:nvPr>
        </p:nvSpPr>
        <p:spPr>
          <a:xfrm>
            <a:off x="685800" y="685800"/>
            <a:ext cx="23012400" cy="1140865"/>
          </a:xfrm>
          <a:prstGeom prst="rect">
            <a:avLst/>
          </a:prstGeom>
        </p:spPr>
        <p:txBody>
          <a:bodyPr/>
          <a:lstStyle>
            <a:lvl1pPr>
              <a:defRPr>
                <a:solidFill>
                  <a:srgbClr val="000000"/>
                </a:solidFill>
                <a:latin typeface="+mn-lt"/>
                <a:ea typeface="+mn-ea"/>
                <a:cs typeface="+mn-cs"/>
                <a:sym typeface="Helvetica Neue Bold Condensed"/>
              </a:defRPr>
            </a:lvl1pPr>
          </a:lstStyle>
          <a:p>
            <a:pPr/>
            <a:r>
              <a:t>In the same world, men consuming feminine products…</a:t>
            </a:r>
          </a:p>
        </p:txBody>
      </p:sp>
      <p:sp>
        <p:nvSpPr>
          <p:cNvPr id="278" name="…would do so deceptively to seduce women!"/>
          <p:cNvSpPr txBox="1"/>
          <p:nvPr/>
        </p:nvSpPr>
        <p:spPr>
          <a:xfrm>
            <a:off x="744076" y="11850606"/>
            <a:ext cx="22895848" cy="11408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marL="222250" indent="-222250" algn="r">
              <a:lnSpc>
                <a:spcPct val="90000"/>
              </a:lnSpc>
              <a:spcBef>
                <a:spcPts val="3000"/>
              </a:spcBef>
              <a:defRPr sz="6000">
                <a:latin typeface="+mn-lt"/>
                <a:ea typeface="+mn-ea"/>
                <a:cs typeface="+mn-cs"/>
                <a:sym typeface="Helvetica Neue Bold Condensed"/>
              </a:defRPr>
            </a:lvl1pPr>
          </a:lstStyle>
          <a:p>
            <a:pPr/>
            <a:r>
              <a:t>…would do so deceptively to seduce women!</a:t>
            </a:r>
          </a:p>
        </p:txBody>
      </p:sp>
      <p:pic>
        <p:nvPicPr>
          <p:cNvPr id="279" name="pasted-movie.png" descr="pasted-movie.png"/>
          <p:cNvPicPr>
            <a:picLocks noChangeAspect="1"/>
          </p:cNvPicPr>
          <p:nvPr/>
        </p:nvPicPr>
        <p:blipFill>
          <a:blip r:embed="rId3">
            <a:extLst/>
          </a:blip>
          <a:srcRect l="0" t="9930" r="0" b="9930"/>
          <a:stretch>
            <a:fillRect/>
          </a:stretch>
        </p:blipFill>
        <p:spPr>
          <a:xfrm>
            <a:off x="8791194" y="3688639"/>
            <a:ext cx="14830741" cy="6338722"/>
          </a:xfrm>
          <a:prstGeom prst="rect">
            <a:avLst/>
          </a:prstGeom>
          <a:ln w="12700">
            <a:miter lim="400000"/>
          </a:ln>
        </p:spPr>
      </p:pic>
      <p:sp>
        <p:nvSpPr>
          <p:cNvPr id="280" name="AS JOHN WAYNE  PUTS IT:"/>
          <p:cNvSpPr txBox="1"/>
          <p:nvPr/>
        </p:nvSpPr>
        <p:spPr>
          <a:xfrm>
            <a:off x="631116" y="5809024"/>
            <a:ext cx="7080810" cy="205922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1" sz="6400">
                <a:solidFill>
                  <a:schemeClr val="accent3">
                    <a:hueOff val="37941"/>
                    <a:lumOff val="-26078"/>
                  </a:schemeClr>
                </a:solidFill>
              </a:defRPr>
            </a:pPr>
            <a:r>
              <a:t>AS JOHN WAYNE </a:t>
            </a:r>
            <a:br/>
            <a:r>
              <a:t>PUTS IT:</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282" name="THE CONTEXT…"/>
          <p:cNvSpPr txBox="1"/>
          <p:nvPr>
            <p:ph type="body" sz="quarter" idx="1"/>
          </p:nvPr>
        </p:nvSpPr>
        <p:spPr>
          <a:xfrm>
            <a:off x="685800" y="685800"/>
            <a:ext cx="23012400" cy="1500051"/>
          </a:xfrm>
          <a:prstGeom prst="rect">
            <a:avLst/>
          </a:prstGeom>
        </p:spPr>
        <p:txBody>
          <a:bodyPr/>
          <a:lstStyle/>
          <a:p>
            <a:pPr>
              <a:lnSpc>
                <a:spcPct val="10000"/>
              </a:lnSpc>
              <a:defRPr sz="4600">
                <a:solidFill>
                  <a:srgbClr val="000000"/>
                </a:solidFill>
                <a:latin typeface="+mn-lt"/>
                <a:ea typeface="+mn-ea"/>
                <a:cs typeface="+mn-cs"/>
                <a:sym typeface="Helvetica Neue Bold Condensed"/>
              </a:defRPr>
            </a:pPr>
            <a:r>
              <a:t>THE CONTEXT</a:t>
            </a:r>
          </a:p>
          <a:p>
            <a:pPr>
              <a:lnSpc>
                <a:spcPct val="10000"/>
              </a:lnSpc>
              <a:defRPr>
                <a:solidFill>
                  <a:srgbClr val="000000"/>
                </a:solidFill>
                <a:latin typeface="+mn-lt"/>
                <a:ea typeface="+mn-ea"/>
                <a:cs typeface="+mn-cs"/>
                <a:sym typeface="Helvetica Neue Bold Condensed"/>
              </a:defRPr>
            </a:pPr>
            <a:r>
              <a:rPr>
                <a:solidFill>
                  <a:schemeClr val="accent1">
                    <a:hueOff val="57957"/>
                    <a:lumOff val="-26693"/>
                  </a:schemeClr>
                </a:solidFill>
              </a:rPr>
              <a:t>PERFORMATIVE MALES AND THEIR MEMES</a:t>
            </a:r>
          </a:p>
        </p:txBody>
      </p:sp>
      <p:sp>
        <p:nvSpPr>
          <p:cNvPr id="283" name="Performative males memes emerged in the summer of 2025.…"/>
          <p:cNvSpPr txBox="1"/>
          <p:nvPr/>
        </p:nvSpPr>
        <p:spPr>
          <a:xfrm>
            <a:off x="682801" y="3164992"/>
            <a:ext cx="22161687" cy="28913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l">
              <a:defRPr sz="4600"/>
            </a:pPr>
            <a:r>
              <a:t>Performative males memes emerged in the summer of 2025.</a:t>
            </a:r>
          </a:p>
          <a:p>
            <a:pPr algn="l">
              <a:defRPr sz="4600"/>
            </a:pPr>
          </a:p>
          <a:p>
            <a:pPr algn="l">
              <a:defRPr sz="4600"/>
            </a:pPr>
            <a:r>
              <a:t>As “men who try too hard to look like feminists” (Connolly, 2025), they stem from a </a:t>
            </a:r>
            <a:r>
              <a:rPr b="1"/>
              <a:t>lineage</a:t>
            </a:r>
            <a:r>
              <a:t> of other </a:t>
            </a:r>
            <a:r>
              <a:rPr b="1"/>
              <a:t>forms of non-virile masculinity</a:t>
            </a:r>
            <a:r>
              <a:t> linked to</a:t>
            </a:r>
            <a:r>
              <a:rPr b="1"/>
              <a:t> manipulative seduction.</a:t>
            </a:r>
          </a:p>
        </p:txBody>
      </p:sp>
      <p:pic>
        <p:nvPicPr>
          <p:cNvPr id="284" name="Screenshot 2026-07-02 at 11.52.27 PM.jpg" descr="Screenshot 2026-07-02 at 11.52.27 PM.jpg"/>
          <p:cNvPicPr>
            <a:picLocks noChangeAspect="1"/>
          </p:cNvPicPr>
          <p:nvPr/>
        </p:nvPicPr>
        <p:blipFill>
          <a:blip r:embed="rId4">
            <a:extLst/>
          </a:blip>
          <a:stretch>
            <a:fillRect/>
          </a:stretch>
        </p:blipFill>
        <p:spPr>
          <a:xfrm>
            <a:off x="753820" y="7035489"/>
            <a:ext cx="6150697" cy="5484213"/>
          </a:xfrm>
          <a:prstGeom prst="rect">
            <a:avLst/>
          </a:prstGeom>
          <a:ln w="12700">
            <a:miter lim="400000"/>
          </a:ln>
        </p:spPr>
      </p:pic>
      <p:sp>
        <p:nvSpPr>
          <p:cNvPr id="285" name="2015-2019"/>
          <p:cNvSpPr txBox="1"/>
          <p:nvPr/>
        </p:nvSpPr>
        <p:spPr>
          <a:xfrm>
            <a:off x="2359130" y="12548305"/>
            <a:ext cx="2940076" cy="78374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4600"/>
            </a:lvl1pPr>
          </a:lstStyle>
          <a:p>
            <a:pPr/>
            <a:r>
              <a:t>2015-2019</a:t>
            </a:r>
          </a:p>
        </p:txBody>
      </p:sp>
      <p:pic>
        <p:nvPicPr>
          <p:cNvPr id="286" name="pasted-movie.png" descr="pasted-movie.png"/>
          <p:cNvPicPr>
            <a:picLocks noChangeAspect="1"/>
          </p:cNvPicPr>
          <p:nvPr/>
        </p:nvPicPr>
        <p:blipFill>
          <a:blip r:embed="rId5">
            <a:extLst/>
          </a:blip>
          <a:stretch>
            <a:fillRect/>
          </a:stretch>
        </p:blipFill>
        <p:spPr>
          <a:xfrm>
            <a:off x="9807509" y="6598275"/>
            <a:ext cx="4768981" cy="6358640"/>
          </a:xfrm>
          <a:prstGeom prst="rect">
            <a:avLst/>
          </a:prstGeom>
          <a:ln w="12700">
            <a:miter lim="400000"/>
          </a:ln>
        </p:spPr>
      </p:pic>
      <p:sp>
        <p:nvSpPr>
          <p:cNvPr id="287" name="Arrow"/>
          <p:cNvSpPr/>
          <p:nvPr/>
        </p:nvSpPr>
        <p:spPr>
          <a:xfrm>
            <a:off x="7721013" y="9142595"/>
            <a:ext cx="1270001" cy="1270001"/>
          </a:xfrm>
          <a:prstGeom prst="rightArrow">
            <a:avLst>
              <a:gd name="adj1" fmla="val 32000"/>
              <a:gd name="adj2" fmla="val 64000"/>
            </a:avLst>
          </a:prstGeom>
          <a:solidFill>
            <a:schemeClr val="accent1">
              <a:hueOff val="57957"/>
              <a:lumOff val="-26693"/>
            </a:schemeClr>
          </a:solidFill>
          <a:ln w="12700">
            <a:miter lim="400000"/>
          </a:ln>
        </p:spPr>
        <p:txBody>
          <a:bodyPr lIns="50800" tIns="50800" rIns="50800" bIns="50800" anchor="ctr"/>
          <a:lstStyle/>
          <a:p>
            <a:pPr>
              <a:defRPr sz="3200">
                <a:solidFill>
                  <a:srgbClr val="FFFFFF"/>
                </a:solidFill>
                <a:latin typeface="Helvetica Neue Medium"/>
                <a:ea typeface="Helvetica Neue Medium"/>
                <a:cs typeface="Helvetica Neue Medium"/>
                <a:sym typeface="Helvetica Neue Medium"/>
              </a:defRPr>
            </a:pPr>
          </a:p>
        </p:txBody>
      </p:sp>
      <p:sp>
        <p:nvSpPr>
          <p:cNvPr id="288" name="2020-2024"/>
          <p:cNvSpPr txBox="1"/>
          <p:nvPr/>
        </p:nvSpPr>
        <p:spPr>
          <a:xfrm>
            <a:off x="10721962" y="12924122"/>
            <a:ext cx="2940076" cy="78374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4600"/>
            </a:lvl1pPr>
          </a:lstStyle>
          <a:p>
            <a:pPr/>
            <a:r>
              <a:t>2020-2024</a:t>
            </a:r>
          </a:p>
        </p:txBody>
      </p:sp>
      <p:sp>
        <p:nvSpPr>
          <p:cNvPr id="289" name="Arrow"/>
          <p:cNvSpPr/>
          <p:nvPr/>
        </p:nvSpPr>
        <p:spPr>
          <a:xfrm>
            <a:off x="15392987" y="9142595"/>
            <a:ext cx="1270001" cy="1270001"/>
          </a:xfrm>
          <a:prstGeom prst="rightArrow">
            <a:avLst>
              <a:gd name="adj1" fmla="val 32000"/>
              <a:gd name="adj2" fmla="val 64000"/>
            </a:avLst>
          </a:prstGeom>
          <a:solidFill>
            <a:schemeClr val="accent1">
              <a:hueOff val="57957"/>
              <a:lumOff val="-26693"/>
            </a:schemeClr>
          </a:solidFill>
          <a:ln w="12700">
            <a:miter lim="400000"/>
          </a:ln>
        </p:spPr>
        <p:txBody>
          <a:bodyPr lIns="50800" tIns="50800" rIns="50800" bIns="50800" anchor="ctr"/>
          <a:lstStyle/>
          <a:p>
            <a:pPr>
              <a:defRPr sz="3200">
                <a:solidFill>
                  <a:srgbClr val="FFFFFF"/>
                </a:solidFill>
                <a:latin typeface="Helvetica Neue Medium"/>
                <a:ea typeface="Helvetica Neue Medium"/>
                <a:cs typeface="Helvetica Neue Medium"/>
                <a:sym typeface="Helvetica Neue Medium"/>
              </a:defRPr>
            </a:pPr>
          </a:p>
        </p:txBody>
      </p:sp>
      <p:pic>
        <p:nvPicPr>
          <p:cNvPr id="290" name="Screenshot 2026-07-02 at 11.59.54 PM.jpg" descr="Screenshot 2026-07-02 at 11.59.54 PM.jpg"/>
          <p:cNvPicPr>
            <a:picLocks noChangeAspect="1"/>
          </p:cNvPicPr>
          <p:nvPr/>
        </p:nvPicPr>
        <p:blipFill>
          <a:blip r:embed="rId6">
            <a:extLst/>
          </a:blip>
          <a:stretch>
            <a:fillRect/>
          </a:stretch>
        </p:blipFill>
        <p:spPr>
          <a:xfrm>
            <a:off x="17479483" y="7190189"/>
            <a:ext cx="6289278" cy="5174813"/>
          </a:xfrm>
          <a:prstGeom prst="rect">
            <a:avLst/>
          </a:prstGeom>
          <a:ln w="12700">
            <a:miter lim="400000"/>
          </a:ln>
        </p:spPr>
      </p:pic>
      <p:sp>
        <p:nvSpPr>
          <p:cNvPr id="291" name="2025-"/>
          <p:cNvSpPr txBox="1"/>
          <p:nvPr/>
        </p:nvSpPr>
        <p:spPr>
          <a:xfrm>
            <a:off x="19803715" y="12548305"/>
            <a:ext cx="1640815" cy="78374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4600"/>
            </a:lvl1pPr>
          </a:lstStyle>
          <a:p>
            <a:pPr/>
            <a:r>
              <a:t>2025-</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95" name="COMMON THREAD…"/>
          <p:cNvSpPr txBox="1"/>
          <p:nvPr>
            <p:ph type="body" sz="quarter" idx="1"/>
          </p:nvPr>
        </p:nvSpPr>
        <p:spPr>
          <a:xfrm>
            <a:off x="685800" y="685800"/>
            <a:ext cx="13121843" cy="2386999"/>
          </a:xfrm>
          <a:prstGeom prst="rect">
            <a:avLst/>
          </a:prstGeom>
        </p:spPr>
        <p:txBody>
          <a:bodyPr>
            <a:noAutofit/>
          </a:bodyPr>
          <a:lstStyle/>
          <a:p>
            <a:pPr marL="0" indent="0">
              <a:lnSpc>
                <a:spcPct val="80000"/>
              </a:lnSpc>
              <a:spcBef>
                <a:spcPts val="0"/>
              </a:spcBef>
              <a:defRPr sz="4600">
                <a:solidFill>
                  <a:srgbClr val="000000"/>
                </a:solidFill>
                <a:latin typeface="+mn-lt"/>
                <a:ea typeface="+mn-ea"/>
                <a:cs typeface="+mn-cs"/>
                <a:sym typeface="Helvetica Neue Bold Condensed"/>
              </a:defRPr>
            </a:pPr>
            <a:r>
              <a:t>COMMON THREAD</a:t>
            </a:r>
          </a:p>
          <a:p>
            <a:pPr marL="0" indent="0">
              <a:lnSpc>
                <a:spcPct val="80000"/>
              </a:lnSpc>
              <a:spcBef>
                <a:spcPts val="0"/>
              </a:spcBef>
              <a:defRPr>
                <a:solidFill>
                  <a:srgbClr val="000000"/>
                </a:solidFill>
                <a:latin typeface="+mn-lt"/>
                <a:ea typeface="+mn-ea"/>
                <a:cs typeface="+mn-cs"/>
                <a:sym typeface="Helvetica Neue Bold Condensed"/>
              </a:defRPr>
            </a:pPr>
            <a:r>
              <a:rPr>
                <a:solidFill>
                  <a:schemeClr val="accent1">
                    <a:hueOff val="57957"/>
                    <a:lumOff val="-26693"/>
                  </a:schemeClr>
                </a:solidFill>
              </a:rPr>
              <a:t>GOODS SIGNALS ALTERNATIVE FORMS NON-GENUINE MASCULINITY</a:t>
            </a:r>
          </a:p>
        </p:txBody>
      </p:sp>
      <p:sp>
        <p:nvSpPr>
          <p:cNvPr id="296" name="Several ‘‘Performative male contests’’ sprouted in the Summer of 2025 across the world, from New York to Lahore, passing through Singapore or London.…"/>
          <p:cNvSpPr txBox="1"/>
          <p:nvPr/>
        </p:nvSpPr>
        <p:spPr>
          <a:xfrm>
            <a:off x="779671" y="5376693"/>
            <a:ext cx="11468741" cy="571075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l">
              <a:defRPr sz="4600"/>
            </a:pPr>
            <a:r>
              <a:t>Several ‘‘</a:t>
            </a:r>
            <a:r>
              <a:rPr b="1"/>
              <a:t>Performative male contests’’ </a:t>
            </a:r>
            <a:r>
              <a:t>sprouted in the Summer of 2025 across the world, from New York to Lahore, passing through Singapore or London. </a:t>
            </a:r>
          </a:p>
          <a:p>
            <a:pPr algn="l">
              <a:defRPr sz="4600"/>
            </a:pPr>
          </a:p>
          <a:p>
            <a:pPr algn="l">
              <a:defRPr sz="4600"/>
            </a:pPr>
            <a:r>
              <a:t>Just like other forms of alternative non-virile masculinity, </a:t>
            </a:r>
            <a:r>
              <a:rPr b="1"/>
              <a:t>consumer goods</a:t>
            </a:r>
            <a:r>
              <a:t> and </a:t>
            </a:r>
            <a:r>
              <a:rPr b="1"/>
              <a:t>discourses</a:t>
            </a:r>
            <a:r>
              <a:t> were used as </a:t>
            </a:r>
            <a:r>
              <a:rPr b="1"/>
              <a:t>signals</a:t>
            </a:r>
            <a:r>
              <a:t>. </a:t>
            </a:r>
          </a:p>
        </p:txBody>
      </p:sp>
      <p:pic>
        <p:nvPicPr>
          <p:cNvPr id="297" name="pasted-movie.png" descr="pasted-movie.png"/>
          <p:cNvPicPr>
            <a:picLocks noChangeAspect="1"/>
          </p:cNvPicPr>
          <p:nvPr/>
        </p:nvPicPr>
        <p:blipFill>
          <a:blip r:embed="rId3">
            <a:extLst/>
          </a:blip>
          <a:stretch>
            <a:fillRect/>
          </a:stretch>
        </p:blipFill>
        <p:spPr>
          <a:xfrm>
            <a:off x="13028533" y="-16943"/>
            <a:ext cx="7237638" cy="8471535"/>
          </a:xfrm>
          <a:prstGeom prst="rect">
            <a:avLst/>
          </a:prstGeom>
          <a:ln w="12700">
            <a:miter lim="400000"/>
          </a:ln>
        </p:spPr>
      </p:pic>
      <p:pic>
        <p:nvPicPr>
          <p:cNvPr id="298" name="pasted-movie.png" descr="pasted-movie.png"/>
          <p:cNvPicPr>
            <a:picLocks noChangeAspect="1"/>
          </p:cNvPicPr>
          <p:nvPr/>
        </p:nvPicPr>
        <p:blipFill>
          <a:blip r:embed="rId4">
            <a:extLst/>
          </a:blip>
          <a:stretch>
            <a:fillRect/>
          </a:stretch>
        </p:blipFill>
        <p:spPr>
          <a:xfrm>
            <a:off x="16562899" y="8464773"/>
            <a:ext cx="7879237" cy="5254877"/>
          </a:xfrm>
          <a:prstGeom prst="rect">
            <a:avLst/>
          </a:prstGeom>
          <a:ln w="12700">
            <a:miter lim="400000"/>
          </a:ln>
        </p:spPr>
      </p:pic>
      <p:pic>
        <p:nvPicPr>
          <p:cNvPr id="299" name="pasted-movie.png" descr="pasted-movie.png"/>
          <p:cNvPicPr>
            <a:picLocks noChangeAspect="1"/>
          </p:cNvPicPr>
          <p:nvPr/>
        </p:nvPicPr>
        <p:blipFill>
          <a:blip r:embed="rId5">
            <a:extLst/>
          </a:blip>
          <a:srcRect l="0" t="3633" r="0" b="0"/>
          <a:stretch>
            <a:fillRect/>
          </a:stretch>
        </p:blipFill>
        <p:spPr>
          <a:xfrm>
            <a:off x="17400356" y="-32175"/>
            <a:ext cx="7050555" cy="8492994"/>
          </a:xfrm>
          <a:prstGeom prst="rect">
            <a:avLst/>
          </a:prstGeom>
          <a:ln w="12700">
            <a:miter lim="400000"/>
          </a:ln>
        </p:spPr>
      </p:pic>
      <p:pic>
        <p:nvPicPr>
          <p:cNvPr id="300" name="pasted-movie.png" descr="pasted-movie.png"/>
          <p:cNvPicPr>
            <a:picLocks noChangeAspect="1"/>
          </p:cNvPicPr>
          <p:nvPr/>
        </p:nvPicPr>
        <p:blipFill>
          <a:blip r:embed="rId6">
            <a:extLst/>
          </a:blip>
          <a:stretch>
            <a:fillRect/>
          </a:stretch>
        </p:blipFill>
        <p:spPr>
          <a:xfrm>
            <a:off x="13020523" y="5850998"/>
            <a:ext cx="4399996" cy="7871102"/>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2" name="pasted-movie.png" descr="pasted-movie.png"/>
          <p:cNvPicPr>
            <a:picLocks noChangeAspect="1"/>
          </p:cNvPicPr>
          <p:nvPr>
            <p:ph type="pic" idx="21"/>
          </p:nvPr>
        </p:nvPicPr>
        <p:blipFill>
          <a:blip r:embed="rId2">
            <a:extLst/>
          </a:blip>
          <a:srcRect l="0" t="0" r="0" b="15371"/>
          <a:stretch>
            <a:fillRect/>
          </a:stretch>
        </p:blipFill>
        <p:spPr>
          <a:xfrm>
            <a:off x="-1" y="-20638"/>
            <a:ext cx="24384001" cy="13757256"/>
          </a:xfrm>
          <a:prstGeom prst="rect">
            <a:avLst/>
          </a:prstGeom>
        </p:spPr>
      </p:pic>
      <p:sp>
        <p:nvSpPr>
          <p:cNvPr id="303" name="Rectangle"/>
          <p:cNvSpPr/>
          <p:nvPr/>
        </p:nvSpPr>
        <p:spPr>
          <a:xfrm>
            <a:off x="3684277" y="4982335"/>
            <a:ext cx="17015446" cy="3751330"/>
          </a:xfrm>
          <a:prstGeom prst="rect">
            <a:avLst/>
          </a:prstGeom>
          <a:solidFill>
            <a:srgbClr val="000000">
              <a:alpha val="60068"/>
            </a:srgbClr>
          </a:solidFill>
          <a:ln w="12700">
            <a:miter lim="400000"/>
          </a:ln>
        </p:spPr>
        <p:txBody>
          <a:bodyPr lIns="50800" tIns="50800" rIns="50800" bIns="50800" anchor="ctr"/>
          <a:lstStyle/>
          <a:p>
            <a:pPr>
              <a:defRPr sz="3200">
                <a:solidFill>
                  <a:srgbClr val="FFFFFF"/>
                </a:solidFill>
                <a:latin typeface="Helvetica Neue Medium"/>
                <a:ea typeface="Helvetica Neue Medium"/>
                <a:cs typeface="Helvetica Neue Medium"/>
                <a:sym typeface="Helvetica Neue Medium"/>
              </a:defRPr>
            </a:pPr>
          </a:p>
        </p:txBody>
      </p:sp>
      <p:sp>
        <p:nvSpPr>
          <p:cNvPr id="304" name="THEORETICAL BACKGROUND"/>
          <p:cNvSpPr txBox="1"/>
          <p:nvPr>
            <p:ph type="ctrTitle"/>
          </p:nvPr>
        </p:nvSpPr>
        <p:spPr>
          <a:xfrm>
            <a:off x="3916190" y="5873750"/>
            <a:ext cx="16551620" cy="1968500"/>
          </a:xfrm>
          <a:prstGeom prst="rect">
            <a:avLst/>
          </a:prstGeom>
        </p:spPr>
        <p:txBody>
          <a:bodyPr/>
          <a:lstStyle>
            <a:lvl1pPr algn="ctr" defTabSz="2365188">
              <a:defRPr spc="-117" sz="11737"/>
            </a:lvl1pPr>
          </a:lstStyle>
          <a:p>
            <a:pPr/>
            <a:r>
              <a:t>THEORETICAL BACKGROUND</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06" name="CONSUMPTION &amp; IDENTITY…"/>
          <p:cNvSpPr txBox="1"/>
          <p:nvPr>
            <p:ph type="body" sz="quarter" idx="1"/>
          </p:nvPr>
        </p:nvSpPr>
        <p:spPr>
          <a:xfrm>
            <a:off x="685800" y="685800"/>
            <a:ext cx="23012400" cy="2386999"/>
          </a:xfrm>
          <a:prstGeom prst="rect">
            <a:avLst/>
          </a:prstGeom>
        </p:spPr>
        <p:txBody>
          <a:bodyPr>
            <a:noAutofit/>
          </a:bodyPr>
          <a:lstStyle/>
          <a:p>
            <a:pPr marL="0" indent="0">
              <a:lnSpc>
                <a:spcPct val="80000"/>
              </a:lnSpc>
              <a:spcBef>
                <a:spcPts val="0"/>
              </a:spcBef>
              <a:defRPr sz="4600">
                <a:solidFill>
                  <a:srgbClr val="000000"/>
                </a:solidFill>
                <a:latin typeface="+mn-lt"/>
                <a:ea typeface="+mn-ea"/>
                <a:cs typeface="+mn-cs"/>
                <a:sym typeface="Helvetica Neue Bold Condensed"/>
              </a:defRPr>
            </a:pPr>
            <a:r>
              <a:t>CONSUMPTION &amp; IDENTITY</a:t>
            </a:r>
          </a:p>
          <a:p>
            <a:pPr marL="0" indent="0">
              <a:lnSpc>
                <a:spcPct val="80000"/>
              </a:lnSpc>
              <a:spcBef>
                <a:spcPts val="0"/>
              </a:spcBef>
              <a:defRPr>
                <a:solidFill>
                  <a:srgbClr val="000000"/>
                </a:solidFill>
                <a:latin typeface="+mn-lt"/>
                <a:ea typeface="+mn-ea"/>
                <a:cs typeface="+mn-cs"/>
                <a:sym typeface="Helvetica Neue Bold Condensed"/>
              </a:defRPr>
            </a:pPr>
            <a:r>
              <a:rPr>
                <a:solidFill>
                  <a:schemeClr val="accent1">
                    <a:hueOff val="57957"/>
                    <a:lumOff val="-26693"/>
                  </a:schemeClr>
                </a:solidFill>
              </a:rPr>
              <a:t>SIGNALLING ONE’S IDENTITY THROUGH ONLINE CONSUMPTION</a:t>
            </a:r>
          </a:p>
        </p:txBody>
      </p:sp>
      <p:sp>
        <p:nvSpPr>
          <p:cNvPr id="307" name="Consumers are ‘identity seekers and creators’ (Arnould &amp; Thompson, 2005) who shape and express their selves through offline (Belk, 1988) and online (Belk 2013; 2016) consumption.…"/>
          <p:cNvSpPr txBox="1"/>
          <p:nvPr/>
        </p:nvSpPr>
        <p:spPr>
          <a:xfrm>
            <a:off x="779672" y="3634028"/>
            <a:ext cx="22824657" cy="644794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l">
              <a:defRPr sz="4600"/>
            </a:pPr>
            <a:r>
              <a:t>Consumers are </a:t>
            </a:r>
            <a:r>
              <a:rPr b="1"/>
              <a:t>‘identity seekers and creators’</a:t>
            </a:r>
            <a:r>
              <a:t> (Arnould &amp; Thompson, 2005) who shape and </a:t>
            </a:r>
            <a:r>
              <a:rPr b="1"/>
              <a:t>express their selves</a:t>
            </a:r>
            <a:r>
              <a:t> through </a:t>
            </a:r>
            <a:r>
              <a:rPr b="1"/>
              <a:t>offline</a:t>
            </a:r>
            <a:r>
              <a:t> (Belk, 1988) and </a:t>
            </a:r>
            <a:r>
              <a:rPr b="1"/>
              <a:t>online</a:t>
            </a:r>
            <a:r>
              <a:t> (Belk 2013; 2016) </a:t>
            </a:r>
            <a:r>
              <a:rPr b="1"/>
              <a:t>consumption.</a:t>
            </a:r>
            <a:endParaRPr b="1"/>
          </a:p>
          <a:p>
            <a:pPr algn="l">
              <a:defRPr sz="4600"/>
            </a:pPr>
            <a:endParaRPr b="1"/>
          </a:p>
          <a:p>
            <a:pPr algn="l">
              <a:defRPr sz="4600"/>
            </a:pPr>
            <a:r>
              <a:t>Consumers may have </a:t>
            </a:r>
            <a:r>
              <a:rPr b="1"/>
              <a:t>ambivalent feeling</a:t>
            </a:r>
            <a:r>
              <a:t> about products (Hogg et al. 2009; Dunn et al. 2025).</a:t>
            </a:r>
          </a:p>
          <a:p>
            <a:pPr algn="l">
              <a:defRPr sz="4600"/>
            </a:pPr>
          </a:p>
          <a:p>
            <a:pPr algn="l">
              <a:defRPr sz="4600"/>
            </a:pPr>
            <a:r>
              <a:t>They express their identities through their </a:t>
            </a:r>
            <a:r>
              <a:rPr b="1"/>
              <a:t>choices and non-choices </a:t>
            </a:r>
            <a:r>
              <a:t>(Hogg and Michell 1996; Bourdieu 2010).</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309" name="CONSUMPTION &amp; GENDER…"/>
          <p:cNvSpPr txBox="1"/>
          <p:nvPr>
            <p:ph type="body" sz="quarter" idx="1"/>
          </p:nvPr>
        </p:nvSpPr>
        <p:spPr>
          <a:xfrm>
            <a:off x="685800" y="685800"/>
            <a:ext cx="23012400" cy="2386999"/>
          </a:xfrm>
          <a:prstGeom prst="rect">
            <a:avLst/>
          </a:prstGeom>
        </p:spPr>
        <p:txBody>
          <a:bodyPr>
            <a:noAutofit/>
          </a:bodyPr>
          <a:lstStyle/>
          <a:p>
            <a:pPr marL="0" indent="0">
              <a:lnSpc>
                <a:spcPct val="80000"/>
              </a:lnSpc>
              <a:spcBef>
                <a:spcPts val="0"/>
              </a:spcBef>
              <a:defRPr sz="4600">
                <a:solidFill>
                  <a:srgbClr val="000000"/>
                </a:solidFill>
                <a:latin typeface="+mn-lt"/>
                <a:ea typeface="+mn-ea"/>
                <a:cs typeface="+mn-cs"/>
                <a:sym typeface="Helvetica Neue Bold Condensed"/>
              </a:defRPr>
            </a:pPr>
            <a:r>
              <a:t>CONSUMPTION &amp; GENDER</a:t>
            </a:r>
          </a:p>
          <a:p>
            <a:pPr marL="0" indent="0">
              <a:lnSpc>
                <a:spcPct val="80000"/>
              </a:lnSpc>
              <a:spcBef>
                <a:spcPts val="0"/>
              </a:spcBef>
              <a:defRPr>
                <a:solidFill>
                  <a:srgbClr val="000000"/>
                </a:solidFill>
                <a:latin typeface="+mn-lt"/>
                <a:ea typeface="+mn-ea"/>
                <a:cs typeface="+mn-cs"/>
                <a:sym typeface="Helvetica Neue Bold Condensed"/>
              </a:defRPr>
            </a:pPr>
            <a:r>
              <a:rPr>
                <a:solidFill>
                  <a:schemeClr val="accent1">
                    <a:hueOff val="57957"/>
                    <a:lumOff val="-26693"/>
                  </a:schemeClr>
                </a:solidFill>
              </a:rPr>
              <a:t>CONSTRUCTING GENDER IDENTITIES THROUGH CONSUMPTION PERFORMANCES</a:t>
            </a:r>
          </a:p>
        </p:txBody>
      </p:sp>
      <p:sp>
        <p:nvSpPr>
          <p:cNvPr id="310" name="Gender = the social relations and practices arising from the reproductive differences of our bodies (Connell 2010).…"/>
          <p:cNvSpPr txBox="1"/>
          <p:nvPr/>
        </p:nvSpPr>
        <p:spPr>
          <a:xfrm>
            <a:off x="779672" y="3687096"/>
            <a:ext cx="22824657" cy="360314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l">
              <a:defRPr b="1" sz="4600"/>
            </a:pPr>
            <a:r>
              <a:rPr b="0"/>
              <a:t>Gender = the social relations and practices arising from the reproductive differences of our bodies (Connell 2010)</a:t>
            </a:r>
            <a:r>
              <a:t>.</a:t>
            </a:r>
          </a:p>
          <a:p>
            <a:pPr algn="l">
              <a:defRPr sz="4600"/>
            </a:pPr>
          </a:p>
          <a:p>
            <a:pPr algn="l">
              <a:defRPr sz="4600"/>
            </a:pPr>
            <a:r>
              <a:t>Gender identity is </a:t>
            </a:r>
            <a:r>
              <a:rPr b="1"/>
              <a:t>expressed through consumption</a:t>
            </a:r>
            <a:r>
              <a:t> practices (Gurrieri and Drenten 2025; Kacen 2000).</a:t>
            </a:r>
          </a:p>
        </p:txBody>
      </p:sp>
      <p:graphicFrame>
        <p:nvGraphicFramePr>
          <p:cNvPr id="311" name="Table 1"/>
          <p:cNvGraphicFramePr/>
          <p:nvPr/>
        </p:nvGraphicFramePr>
        <p:xfrm>
          <a:off x="853448" y="7898187"/>
          <a:ext cx="22689804" cy="5152122"/>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11338551"/>
                <a:gridCol w="11338551"/>
              </a:tblGrid>
              <a:tr h="1760135">
                <a:tc>
                  <a:txBody>
                    <a:bodyPr/>
                    <a:lstStyle/>
                    <a:p>
                      <a:pPr defTabSz="825500"/>
                      <a:r>
                        <a:rPr b="1" sz="3600">
                          <a:latin typeface="Helvetica Neue"/>
                          <a:ea typeface="Helvetica Neue"/>
                          <a:cs typeface="Helvetica Neue"/>
                        </a:rPr>
                        <a:t>Gender performativity (Butler, 1999, 2010)</a:t>
                      </a:r>
                    </a:p>
                  </a:txBody>
                  <a:tcPr marL="50800" marR="50800" marT="50800" marB="50800" anchor="ctr" anchorCtr="0" horzOverflow="overflow"/>
                </a:tc>
                <a:tc>
                  <a:txBody>
                    <a:bodyPr/>
                    <a:lstStyle/>
                    <a:p>
                      <a:pPr defTabSz="825500"/>
                      <a:r>
                        <a:rPr b="1" sz="3600">
                          <a:latin typeface="Helvetica Neue"/>
                          <a:ea typeface="Helvetica Neue"/>
                          <a:cs typeface="Helvetica Neue"/>
                        </a:rPr>
                        <a:t>Gender performance (West and Zimmerman 1987)</a:t>
                      </a:r>
                    </a:p>
                  </a:txBody>
                  <a:tcPr marL="50800" marR="50800" marT="50800" marB="50800" anchor="ctr" anchorCtr="0" horzOverflow="overflow"/>
                </a:tc>
              </a:tr>
              <a:tr h="3379285">
                <a:tc>
                  <a:txBody>
                    <a:bodyPr/>
                    <a:lstStyle/>
                    <a:p>
                      <a:pPr algn="l" defTabSz="825500"/>
                      <a:r>
                        <a:rPr sz="3600">
                          <a:latin typeface="Helvetica Neue"/>
                          <a:ea typeface="Helvetica Neue"/>
                          <a:cs typeface="Helvetica Neue"/>
                        </a:rPr>
                        <a:t>Gender is constructed by the ‘‘very expressions that are supposed to be its results’’ (Butler, 1999 p.33) 
The performances that define gender are deemed natural since they are habituated and internalized throughout socialisation.</a:t>
                      </a:r>
                    </a:p>
                  </a:txBody>
                  <a:tcPr marL="50800" marR="50800" marT="50800" marB="50800" anchor="ctr" anchorCtr="0" horzOverflow="overflow"/>
                </a:tc>
                <a:tc>
                  <a:txBody>
                    <a:bodyPr/>
                    <a:lstStyle/>
                    <a:p>
                      <a:pPr algn="l" defTabSz="825500"/>
                      <a:r>
                        <a:rPr sz="3600">
                          <a:latin typeface="Helvetica Neue"/>
                          <a:ea typeface="Helvetica Neue"/>
                          <a:cs typeface="Helvetica Neue"/>
                        </a:rPr>
                        <a:t>Gender is ‘’done’’ by recognizing, implementing, and legitimizing social differences and roles (West and Zimmerman 1987).
Gender would be a more playful and free part of consumers’ identity assemblages. </a:t>
                      </a:r>
                    </a:p>
                  </a:txBody>
                  <a:tcPr marL="50800" marR="50800" marT="50800" marB="50800" anchor="ctr" anchorCtr="0" horzOverflow="overflow"/>
                </a:tc>
              </a:tr>
            </a:tbl>
          </a:graphicData>
        </a:graphic>
      </p:graphicFrame>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46_Business_Modern_PM">
  <a:themeElements>
    <a:clrScheme name="46_Business_Modern_PM">
      <a:dk1>
        <a:srgbClr val="000000"/>
      </a:dk1>
      <a:lt1>
        <a:srgbClr val="FFF6E0"/>
      </a:lt1>
      <a:dk2>
        <a:srgbClr val="5E5E5E"/>
      </a:dk2>
      <a:lt2>
        <a:srgbClr val="D5D5D5"/>
      </a:lt2>
      <a:accent1>
        <a:srgbClr val="88C0FF"/>
      </a:accent1>
      <a:accent2>
        <a:srgbClr val="91E69F"/>
      </a:accent2>
      <a:accent3>
        <a:srgbClr val="FFC695"/>
      </a:accent3>
      <a:accent4>
        <a:srgbClr val="D3B499"/>
      </a:accent4>
      <a:accent5>
        <a:srgbClr val="DADADA"/>
      </a:accent5>
      <a:accent6>
        <a:srgbClr val="ECD295"/>
      </a:accent6>
      <a:hlink>
        <a:srgbClr val="0000FF"/>
      </a:hlink>
      <a:folHlink>
        <a:srgbClr val="FF00FF"/>
      </a:folHlink>
    </a:clrScheme>
    <a:fontScheme name="46_Business_Modern_PM">
      <a:majorFont>
        <a:latin typeface="Helvetica Neue Bold Condensed"/>
        <a:ea typeface="Helvetica Neue Bold Condensed"/>
        <a:cs typeface="Helvetica Neue Bold Condensed"/>
      </a:majorFont>
      <a:minorFont>
        <a:latin typeface="Helvetica Neue Bold Condensed"/>
        <a:ea typeface="Helvetica Neue Bold Condensed"/>
        <a:cs typeface="Helvetica Neue Bold Condensed"/>
      </a:minorFont>
    </a:fontScheme>
    <a:fmtScheme name="46_Business_Modern_P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57957"/>
            <a:lumOff val="-26693"/>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46_Business_Modern_PM">
  <a:themeElements>
    <a:clrScheme name="46_Business_Modern_PM">
      <a:dk1>
        <a:srgbClr val="000000"/>
      </a:dk1>
      <a:lt1>
        <a:srgbClr val="FFFFFF"/>
      </a:lt1>
      <a:dk2>
        <a:srgbClr val="5E5E5E"/>
      </a:dk2>
      <a:lt2>
        <a:srgbClr val="D5D5D5"/>
      </a:lt2>
      <a:accent1>
        <a:srgbClr val="88C0FF"/>
      </a:accent1>
      <a:accent2>
        <a:srgbClr val="91E69F"/>
      </a:accent2>
      <a:accent3>
        <a:srgbClr val="FFC695"/>
      </a:accent3>
      <a:accent4>
        <a:srgbClr val="D3B499"/>
      </a:accent4>
      <a:accent5>
        <a:srgbClr val="DADADA"/>
      </a:accent5>
      <a:accent6>
        <a:srgbClr val="ECD295"/>
      </a:accent6>
      <a:hlink>
        <a:srgbClr val="0000FF"/>
      </a:hlink>
      <a:folHlink>
        <a:srgbClr val="FF00FF"/>
      </a:folHlink>
    </a:clrScheme>
    <a:fontScheme name="46_Business_Modern_PM">
      <a:majorFont>
        <a:latin typeface="Helvetica Neue Bold Condensed"/>
        <a:ea typeface="Helvetica Neue Bold Condensed"/>
        <a:cs typeface="Helvetica Neue Bold Condensed"/>
      </a:majorFont>
      <a:minorFont>
        <a:latin typeface="Helvetica Neue Bold Condensed"/>
        <a:ea typeface="Helvetica Neue Bold Condensed"/>
        <a:cs typeface="Helvetica Neue Bold Condensed"/>
      </a:minorFont>
    </a:fontScheme>
    <a:fmtScheme name="46_Business_Modern_P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57957"/>
            <a:lumOff val="-26693"/>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